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0294-4558-4ED5-BE6A-B0EC883B967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7E41B-1B69-4A4B-9A01-BCB522662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5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7E41B-1B69-4A4B-9A01-BCB522662AD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8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428759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0" dirty="0">
                <a:solidFill>
                  <a:srgbClr val="002060"/>
                </a:solidFill>
                <a:effectLst/>
                <a:latin typeface="Arial Black" pitchFamily="34" charset="0"/>
              </a:rPr>
              <a:t>Востребованные профессии 2023-2025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0" name="AutoShape 2" descr="https://cashgain.ru/wp-content/uploads/2015/11/vostrebovannye-professii-spis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D:\Documents and Settings\Psiholog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984842"/>
            <a:ext cx="6706308" cy="375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06291" y="86399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Центр Опережающей Профессиональной Подготовки Челябинской области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B20E9E-7732-4526-8DA3-EC2AFCAC9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1" y="161937"/>
            <a:ext cx="1420491" cy="13412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ECEC82-20D4-48D0-9FDD-50B6EDB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11" y="7937"/>
            <a:ext cx="4391980" cy="10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34" y="145573"/>
            <a:ext cx="8229600" cy="6590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Медицинские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7787208" cy="3672407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Молекулярный диетолог (разрабатывает индивидуальные схемы похудения, ориентируясь на химический состав продуктов питания)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Генетик и генетический консультант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Конструктор (инженер) медоборудования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Хирург-онколог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Гинеколог-эндокринолог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Оператор медицинских роботов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Специалист функциональной диагностики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http://lawer.jofo.me/data/userfiles/5017/images/1210884-1444271950_medkomissij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pomada.cc/uploads/tumb/img/201612/image_1487073566_tumb_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450" y="1412464"/>
            <a:ext cx="1685087" cy="133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-конечная звезда 3"/>
          <p:cNvSpPr/>
          <p:nvPr/>
        </p:nvSpPr>
        <p:spPr>
          <a:xfrm>
            <a:off x="320891" y="2852936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36442" y="4294488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36442" y="3929506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36442" y="4690707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34818" y="5035500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34818" y="5746591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36409" y="5400481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medprostatit.ru/wp-content/uploads/2018/08/provedenie-operatsii-s-pomoschyu-robo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5" y="1330502"/>
            <a:ext cx="2076942" cy="135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9572" y="76856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</a:rPr>
              <a:t>Будущим абитуриентам нужно приглядеться к списку востребованных медицинских профессий на 2023-2025 год</a:t>
            </a:r>
          </a:p>
        </p:txBody>
      </p:sp>
      <p:pic>
        <p:nvPicPr>
          <p:cNvPr id="7172" name="Picture 4" descr="https://cp.rembitservis123.ru/upload/cc915cb136106e9491d68ce35dbe32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5" y="1387250"/>
            <a:ext cx="1810647" cy="135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ib-kelajagi.com/wp-content/uploads/2020/01/%D0%9F%D0%9B%D0%90%D0%9D%D0%AB-%D0%9D%D0%90-%D0%91%D0%A3%D0%94%D0%A3%D0%A9%D0%95%D0%95-2048x13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39871"/>
            <a:ext cx="2858684" cy="190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avmir.ru/wp-content/uploads/2016/02/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01" y="1387250"/>
            <a:ext cx="2169531" cy="135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275C7A-ACD8-4105-839D-42B060C26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3" y="59346"/>
            <a:ext cx="817021" cy="77143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387" y="22135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Медицинские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7110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Помимо данных врачебных профессий на рынке труда в будущем будут необходимы опытные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фармакологи и фармацевты,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челюстно-лицевые хирурги, эндокринологи, кибернетики, пульмонологи, биохимики, биоинженеры, биотехнологи, дерматологи-косметологи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170" name="AutoShape 2" descr="https://cardio-life.info/wp-content/uploads/2014/01/lechenie-u-vracha-600x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2mm.ru/uploads/img_cache/7f8/7f8cc4f3fa52c2aec6963b30858807f2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2656" y="4034147"/>
            <a:ext cx="2551104" cy="191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D:\Documents and Settings\Psiholog\Рабочий стол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9643" y="3861048"/>
            <a:ext cx="278713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http://slygod.com/wp-content/uploads/2016/03/vozmozhnosti-meditsi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343" y="4077072"/>
            <a:ext cx="2738424" cy="182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92554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Такие должности требуют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постоянного повышения квалификации и непрерывной практики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5C64DE-801A-498C-B232-8516271CB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3" y="126227"/>
            <a:ext cx="861077" cy="81303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Востребованные специалисты в </a:t>
            </a:r>
            <a:r>
              <a:rPr lang="en-US" dirty="0">
                <a:solidFill>
                  <a:srgbClr val="002060"/>
                </a:solidFill>
                <a:effectLst/>
                <a:latin typeface="Arial Black" pitchFamily="34" charset="0"/>
              </a:rPr>
              <a:t>IT-</a:t>
            </a:r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Ни для кого не секрет, что компьютерные технологии развиваются буквально семимильными шагами, и уже сейчас существует нехватка узких IT-специалистов: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</a:rPr>
              <a:t>Front-end разработчик, верстальщик — специалист, </a:t>
            </a:r>
            <a:r>
              <a:rPr lang="ru-RU" dirty="0">
                <a:solidFill>
                  <a:srgbClr val="002060"/>
                </a:solidFill>
              </a:rPr>
              <a:t>который верстает мобильные приложения и сайты по готовому макету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468" y="5157192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i="1" u="sng" dirty="0">
                <a:solidFill>
                  <a:srgbClr val="002060"/>
                </a:solidFill>
              </a:rPr>
              <a:t>Его задача </a:t>
            </a:r>
            <a:r>
              <a:rPr lang="ru-RU" dirty="0">
                <a:solidFill>
                  <a:srgbClr val="002060"/>
                </a:solidFill>
              </a:rPr>
              <a:t>– соблюдать стандарты кроссбраузерной верстки, верстать аккуратно и грамотно, разбираться в библиотеках и фреймворках, хорошо знать JavaScript, составлять SQL-запросы, </a:t>
            </a:r>
          </a:p>
          <a:p>
            <a:pPr algn="ctr" fontAlgn="base"/>
            <a:r>
              <a:rPr lang="ru-RU" dirty="0">
                <a:solidFill>
                  <a:srgbClr val="002060"/>
                </a:solidFill>
              </a:rPr>
              <a:t>понимать принципы кросс-</a:t>
            </a:r>
            <a:r>
              <a:rPr lang="ru-RU" dirty="0" err="1">
                <a:solidFill>
                  <a:srgbClr val="002060"/>
                </a:solidFill>
              </a:rPr>
              <a:t>платформенности</a:t>
            </a:r>
            <a:r>
              <a:rPr lang="ru-RU" dirty="0">
                <a:solidFill>
                  <a:srgbClr val="002060"/>
                </a:solidFill>
              </a:rPr>
              <a:t>, кросс-</a:t>
            </a:r>
            <a:r>
              <a:rPr lang="ru-RU" dirty="0" err="1">
                <a:solidFill>
                  <a:srgbClr val="002060"/>
                </a:solidFill>
              </a:rPr>
              <a:t>браузерности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pPr algn="ctr" fontAlgn="base"/>
            <a:r>
              <a:rPr lang="ru-RU" dirty="0">
                <a:solidFill>
                  <a:srgbClr val="002060"/>
                </a:solidFill>
              </a:rPr>
              <a:t>отзывчивой и адаптивной верстки, UI/UX-проектирования</a:t>
            </a:r>
          </a:p>
        </p:txBody>
      </p:sp>
      <p:pic>
        <p:nvPicPr>
          <p:cNvPr id="1026" name="Picture 2" descr="https://skladchik.com/attachments/upload_2016-6-25_0-49-42-png.170704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12001" r="8829" b="27992"/>
          <a:stretch/>
        </p:blipFill>
        <p:spPr bwMode="auto">
          <a:xfrm>
            <a:off x="1403648" y="3162064"/>
            <a:ext cx="5976664" cy="175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A3123E-1DA6-4593-AFDE-8449BE20C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933085" cy="88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Востребованные специалисты в </a:t>
            </a:r>
            <a:r>
              <a:rPr lang="en-US" dirty="0">
                <a:solidFill>
                  <a:srgbClr val="002060"/>
                </a:solidFill>
                <a:effectLst/>
                <a:latin typeface="Arial Black" pitchFamily="34" charset="0"/>
              </a:rPr>
              <a:t>IT-</a:t>
            </a:r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SMM специалист</a:t>
            </a:r>
            <a:r>
              <a:rPr lang="ru-RU" sz="2400" dirty="0">
                <a:solidFill>
                  <a:srgbClr val="002060"/>
                </a:solidFill>
              </a:rPr>
              <a:t>. Работает с социальными сетями (</a:t>
            </a:r>
            <a:r>
              <a:rPr lang="ru-RU" sz="2400" dirty="0" err="1">
                <a:solidFill>
                  <a:srgbClr val="002060"/>
                </a:solidFill>
              </a:rPr>
              <a:t>Instagram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Twitter</a:t>
            </a:r>
            <a:r>
              <a:rPr lang="ru-RU" sz="2400" dirty="0">
                <a:solidFill>
                  <a:srgbClr val="002060"/>
                </a:solidFill>
              </a:rPr>
              <a:t>, Мой Мир, Одноклассники, ВКонтакте, Facebook). Его основная рабочая задача – привлечь как можно большую аудиторию на тот или иной ресурс, чтобы продвигать определенный бренд, услуги или товары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098" name="Picture 2" descr="http://cdn.bfm.ru/page/default/2014/12/19/msc13_richarda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4381484" cy="292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sterlitamak.ru/upload/iblock/9a7/9a74fadd2befa7657e0658b295ac72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5132892"/>
            <a:ext cx="2520280" cy="157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s://zavistnik.com/wp-content/uploads/2020/01/Frontend-razrabot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338869" cy="155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F00BEB-0F9E-42FD-B6F6-69E6841F1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088"/>
            <a:ext cx="933085" cy="88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Востребованные специалисты в </a:t>
            </a:r>
            <a:r>
              <a:rPr lang="en-US" dirty="0">
                <a:solidFill>
                  <a:srgbClr val="002060"/>
                </a:solidFill>
                <a:effectLst/>
                <a:latin typeface="Arial Black" pitchFamily="34" charset="0"/>
              </a:rPr>
              <a:t>IT-</a:t>
            </a:r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Оптимизатор сайтов или SEO специалист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Должен хорошо развираться в поисковых системах, продвижении сайтов, основах интернет-маркетинга, копирайтинга</a:t>
            </a:r>
            <a:endParaRPr lang="ru-RU" dirty="0"/>
          </a:p>
        </p:txBody>
      </p:sp>
      <p:sp>
        <p:nvSpPr>
          <p:cNvPr id="3074" name="AutoShape 2" descr="https://cdn.elec.ru/_thumb/1200x900/i/c6/09/c6097db9f609d9b19f887e5227e0760ba927cf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static.baza.farpost.ru/v/1531863965524_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75" y="2708920"/>
            <a:ext cx="2762253" cy="192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4725144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002060"/>
                </a:solidFill>
              </a:rPr>
              <a:t>Для работы с проектами необходимо знание сервисов и софтов, умение подбирать расширенное семантическое ядро и ключевые слова</a:t>
            </a:r>
          </a:p>
          <a:p>
            <a:pPr algn="ctr" fontAlgn="base"/>
            <a:r>
              <a:rPr lang="ru-RU" dirty="0">
                <a:solidFill>
                  <a:srgbClr val="002060"/>
                </a:solidFill>
              </a:rPr>
              <a:t>UX-дизайнер</a:t>
            </a:r>
          </a:p>
          <a:p>
            <a:pPr algn="ctr" fontAlgn="base"/>
            <a:r>
              <a:rPr lang="ru-RU" dirty="0">
                <a:solidFill>
                  <a:srgbClr val="002060"/>
                </a:solidFill>
              </a:rPr>
              <a:t> Отвечает за удобство пользования сайтами и приложениями</a:t>
            </a:r>
          </a:p>
          <a:p>
            <a:pPr algn="ctr" fontAlgn="base"/>
            <a:r>
              <a:rPr lang="ru-RU" dirty="0">
                <a:solidFill>
                  <a:srgbClr val="002060"/>
                </a:solidFill>
              </a:rPr>
              <a:t>Создает оптимальные и понятные интерфейсы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lh3.googleusercontent.com/_uxGPdyjUN_MJs8MuU2VPBQpyn1zg0_3-Dc1DsRn4-3Szg_M_qzczodfo1AB-0IDM62GAlcdMNvkf4MeMPAvRA9tn210cbxwEGXGFp3X3XL38ZHSWKOpIY1NXyDwpKQ6Nr-vx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6" y="4845580"/>
            <a:ext cx="269058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tildacdn.com/tild6136-3864-4331-b635-616161383166/4925812112889819_b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31276"/>
            <a:ext cx="2808312" cy="187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FB8FD6-1217-416F-9F9F-5DCDD9D6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088"/>
            <a:ext cx="933085" cy="88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Какие профессии сейчас востребованы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76262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Отталкиваться в своем выборе стоит как от собственных способностей и наклонностей,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так и от рыночной конъюнктуры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400" y="5157192"/>
            <a:ext cx="77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Например, в настоящее время на рынке наблюдается острый дефицит рабочих специальностей, без труда смогут трудоустроиться </a:t>
            </a:r>
            <a:r>
              <a:rPr lang="ru-RU" b="1" i="1" dirty="0">
                <a:solidFill>
                  <a:srgbClr val="002060"/>
                </a:solidFill>
              </a:rPr>
              <a:t>водители, продавцы продовольственных товаров, повара и обладатели строительных специальностей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 среди работников высокой квалификации существует спрос на </a:t>
            </a:r>
            <a:r>
              <a:rPr lang="ru-RU" b="1" i="1" dirty="0">
                <a:solidFill>
                  <a:srgbClr val="002060"/>
                </a:solidFill>
              </a:rPr>
              <a:t>врачей, учителей, инженеров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tom-luchschool.edu.tomsk.ru/wp-content/uploads/2020/06/b679877d1e99e9be5da7abb7e744c2a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3" t="8" b="3465"/>
          <a:stretch/>
        </p:blipFill>
        <p:spPr bwMode="auto">
          <a:xfrm>
            <a:off x="2950158" y="2419261"/>
            <a:ext cx="2853657" cy="267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E8D920-2619-41E6-B7F8-584A40C70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933085" cy="88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349" y="12486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Вымирающие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24048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По мнению опытных специалистов-кадровиков через 10-15 лет уже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не будут востребованы: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библиотекари,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системные администраторы, нотариусы, статистики, бухгалтера, лифтеры, вахтеры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5469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Их функции будут заменять современные компьютерные программы или роботизированная техника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Падение спроса на рынке труда в ближайшие годы ожидается на должность </a:t>
            </a:r>
            <a:r>
              <a:rPr lang="ru-RU" i="1" dirty="0">
                <a:solidFill>
                  <a:srgbClr val="002060"/>
                </a:solidFill>
              </a:rPr>
              <a:t>продавца, дублера, каскадера, офисного работника, юриста, редактора, корректора, журналиста, репортера, почтальона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kfund-media.com/wp-content/uploads/2017/07/640x281xinfo-proffesion-rus-1.jpg.pagespeed.ic.rtEP8382G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" b="8981"/>
          <a:stretch/>
        </p:blipFill>
        <p:spPr bwMode="auto">
          <a:xfrm>
            <a:off x="203099" y="4293096"/>
            <a:ext cx="426296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if-s3.aif.ru/images/007/517/61d0b0f2e9b7e8a76eee6ff84f19cf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7638"/>
            <a:ext cx="3233625" cy="243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0D134-A453-4785-9951-6C40DD099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4" y="6772"/>
            <a:ext cx="933085" cy="88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08112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https://www.dymka.com.ua/wp-content/uploads/2020/06/chto_takoe_samoopreded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980728"/>
            <a:ext cx="6264696" cy="38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7494" y="565966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ACB064-0B72-4C18-9F12-6EA424DF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088"/>
            <a:ext cx="933085" cy="88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71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Востребованные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8722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Каждый молодой человек сегодня сталкивается с вопросом – на кого пойти учиться, чтобы хорошо зарабатывать в будущем и полностью обеспечивать свою семью</a:t>
            </a:r>
          </a:p>
        </p:txBody>
      </p:sp>
      <p:pic>
        <p:nvPicPr>
          <p:cNvPr id="16385" name="Picture 1" descr="D:\Documents and Settings\Psiholog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029" y="2733152"/>
            <a:ext cx="4231942" cy="200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494116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Специалисты тщательно изучили нынешние потребности рынка труда, сгруппировали самые востребованные профессии в 2023-2025 году в отдельный список 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4D239-F2F3-40CB-9287-464E42BA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6" y="25781"/>
            <a:ext cx="1019700" cy="96280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Лучшие профессии для девушек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Игропедагог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Логопед-дефектолог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Менеджер по космотуризму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Наномедик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Психолог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Риелтор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Технолог пищевой промышленности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Дизайнер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Модельер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Косметолог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Повар</a:t>
            </a:r>
          </a:p>
          <a:p>
            <a:pPr fontAlgn="base"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Менеджер по рекламе</a:t>
            </a:r>
          </a:p>
        </p:txBody>
      </p:sp>
      <p:pic>
        <p:nvPicPr>
          <p:cNvPr id="15361" name="Picture 1" descr="D:\Documents and Settings\Psiholog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43619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http://st.depositphotos.com/1003368/1322/i/450/depositphotos_13220421-stock-photo-beautiful-business-woman-on-t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429132"/>
            <a:ext cx="3357546" cy="223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5AA0A-06C6-4B24-AA68-0D94DC01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2" y="161937"/>
            <a:ext cx="867174" cy="81879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Лучшие профессии </a:t>
            </a:r>
            <a:b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для девушек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Сюда же можно отнести труд маркетолога, фармацевта, спортивного тренера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Именно в этих профессиях каждая женщина может раскрыть свой потенциал, сохранить при этом активную жизненную позицию и совмещать любимую работу с заботой о семье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38" name="AutoShape 2" descr="https://vzakon.com/wp-content/uploads/2014/08/otpusk-po-uxodu-za-rebenkom-500x3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ipshnik.com/wp-content/uploads/2016/07/577d16fd83282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D:\Documents and Settings\Psiholog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573016"/>
            <a:ext cx="4214842" cy="281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514C7-B7E7-429F-BEB7-284AC7EF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66530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Высокооплачиваемые профессии для мужчин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Экономика России в 2023-2025 году продолжит развиваться и будет требовать все больше опытных специалистов в области энергосбережения, консалтинга, промышленности, поэтому для мужчин существует свой отдельный список высокооплачиваемых и востребованных профессий</a:t>
            </a:r>
          </a:p>
        </p:txBody>
      </p:sp>
      <p:sp>
        <p:nvSpPr>
          <p:cNvPr id="13314" name="AutoShape 2" descr="https://medicalplanet.su/telemedicina/12/mugsidet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medicalplanet.su/telemedicina/12/mugsidet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s://i2.wp.com/kartinkinaden.ru/uploads/posts/2016-05/thumbs/1462364404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2482" y="4547668"/>
            <a:ext cx="3832316" cy="212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2" name="AutoShape 10" descr="https://fsd.kopilkaurokov.ru/up/html/2019/11/21/k_5dd62e2fa2929/528003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4" name="Picture 12" descr="http://spb.proforientator.ru/upload/img/publications/stati/prof_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07" y="4005064"/>
            <a:ext cx="394165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E63797-DC2F-4938-BC6D-5F1F2A1A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2" y="161937"/>
            <a:ext cx="1019700" cy="96280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391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Arial Black" pitchFamily="34" charset="0"/>
              </a:rPr>
              <a:t>Высокооплачиваемые профессии для мужчин в сферах: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72518" cy="4737113"/>
          </a:xfrm>
        </p:spPr>
        <p:txBody>
          <a:bodyPr>
            <a:normAutofit lnSpcReduction="10000"/>
          </a:bodyPr>
          <a:lstStyle/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Военно-промышленного комплекса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Космической отрасли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Сити-фермерства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Киберпротезирования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Инженерного дела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Строительства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Горнодобывающей и </a:t>
            </a:r>
          </a:p>
          <a:p>
            <a:pPr fontAlgn="base">
              <a:buClr>
                <a:srgbClr val="002060"/>
              </a:buClr>
              <a:buNone/>
            </a:pPr>
            <a:r>
              <a:rPr lang="ru-RU" sz="2600" dirty="0">
                <a:solidFill>
                  <a:srgbClr val="002060"/>
                </a:solidFill>
              </a:rPr>
              <a:t>        металлургической отрасли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Общественного питания</a:t>
            </a:r>
          </a:p>
          <a:p>
            <a:pPr fontAlgn="base">
              <a:buClr>
                <a:srgbClr val="002060"/>
              </a:buClr>
            </a:pPr>
            <a:r>
              <a:rPr lang="ru-RU" sz="2600" dirty="0">
                <a:solidFill>
                  <a:srgbClr val="002060"/>
                </a:solidFill>
              </a:rPr>
              <a:t>Программирования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D:\Documents and Settings\Psiholog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736"/>
            <a:ext cx="2691996" cy="151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D:\Documents and Settings\Psiholog\Рабочий стол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302" y="3018265"/>
            <a:ext cx="2438400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http://atlasprofdv.ru/images/stories/dsc09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2214546" cy="217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2DF1DE-55A4-4F1F-ADCB-5F61B90E4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6" y="66675"/>
            <a:ext cx="896334" cy="8463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Высокооплачиваемые профессии для мужчин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 перспективе также будут активно приглашаться на работу </a:t>
            </a:r>
            <a:r>
              <a:rPr lang="ru-RU" b="1" dirty="0">
                <a:solidFill>
                  <a:srgbClr val="002060"/>
                </a:solidFill>
              </a:rPr>
              <a:t>шахтеры, ученые, монтажники, сантехники, электрики, летчики, моряки, сварщики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rgbClr val="002060"/>
                </a:solidFill>
              </a:rPr>
              <a:t>Эти направления подходят именно представителям сильной половины человечества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2663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Волевой и умный руководитель мужского пола всегда требуется для оптимизации и организации любого производственного процесса,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планирования и проектирования,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 также </a:t>
            </a:r>
            <a:r>
              <a:rPr lang="ru-RU" i="1" u="sng" dirty="0">
                <a:solidFill>
                  <a:srgbClr val="002060"/>
                </a:solidFill>
              </a:rPr>
              <a:t>научных исследований в области фармацевтики, нано- и биотехнологий</a:t>
            </a:r>
            <a:r>
              <a:rPr lang="ru-RU" dirty="0"/>
              <a:t>.</a:t>
            </a:r>
          </a:p>
        </p:txBody>
      </p:sp>
      <p:pic>
        <p:nvPicPr>
          <p:cNvPr id="9218" name="Picture 2" descr="https://cache3.youla.io/files/images/780_780/5c/a3/5ca31cabec9855262a21c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6068"/>
            <a:ext cx="2340260" cy="234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xn----7sbabbhqgpmdb2dgbabdlcy7ax2h.xn--p1ai/upload/iblock/499/499c62c610a1baece7259e8413ffea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9" y="2708920"/>
            <a:ext cx="1728192" cy="115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aptgroup.it/wp-content/uploads/2020/04/foto-evento-webinar-norma-cei-pes-pav-pei-apt-safety-gro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34" y="4101000"/>
            <a:ext cx="2219672" cy="116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vinzite.com/wp-content/uploads/2019/01/Hiring-Right-Electrician-1170x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6198"/>
            <a:ext cx="2452116" cy="115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ww.vd-technics.com/img/news/230412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22" y="2708920"/>
            <a:ext cx="1556338" cy="116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923642-847E-4480-B604-000611987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532" y="161937"/>
            <a:ext cx="882908" cy="83364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Arial Black" pitchFamily="34" charset="0"/>
              </a:rPr>
              <a:t>Рынок труда в области промышленности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708525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Без работы в будущем не останутся студенты, которые выбрали следующие востребованные профессии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1) пильщики, слесари, токари, лесорубы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2) закройщики, швеи, текстильщики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3) операторы промышленного оборудования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      (машинисты, бурильщики)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4) нефтехимики, химики,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       биотехнологи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5) инженеры-конструкторы и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 разработчики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wkazarin.ru/wp-content/uploads/2009/01/matrixaust-general-fabrication-03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3545" y="4077072"/>
            <a:ext cx="3889002" cy="259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BE9FC-7BB4-40EC-B32F-5473B03F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943437" cy="89079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Рынок труда в области промышленности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Специалисты отмечают, что на рынке трудовых ресурсов сегодня ощущается сильный «кадровый голод» на </a:t>
            </a:r>
            <a:r>
              <a:rPr lang="ru-RU" b="1" i="1" dirty="0">
                <a:solidFill>
                  <a:srgbClr val="002060"/>
                </a:solidFill>
              </a:rPr>
              <a:t>технологов энергетической, газовой, золотодобывающей, угольной промышленности, цветной и черной металлургии, ядерной технологии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7275" y="5877272"/>
            <a:ext cx="738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Молодым работникам со знаниями в этих областях всегда будут предлагать хорошие рабочие места</a:t>
            </a:r>
          </a:p>
        </p:txBody>
      </p:sp>
      <p:pic>
        <p:nvPicPr>
          <p:cNvPr id="8194" name="Picture 2" descr="https://e.sfu-kras.ru/pluginfile.php/1616275/course/overviewfiles/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248472" cy="236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AEE477-261D-4E8A-A76E-C111302A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" y="65187"/>
            <a:ext cx="867174" cy="81879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Предприниматель</Template>
  <TotalTime>369</TotalTime>
  <Words>770</Words>
  <Application>Microsoft Office PowerPoint</Application>
  <PresentationFormat>Экран (4:3)</PresentationFormat>
  <Paragraphs>99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Востребованные профессии 2023-2025</vt:lpstr>
      <vt:lpstr>Востребованные профессии</vt:lpstr>
      <vt:lpstr>Лучшие профессии для девушек</vt:lpstr>
      <vt:lpstr>Лучшие профессии  для девушек</vt:lpstr>
      <vt:lpstr>Высокооплачиваемые профессии для мужчин</vt:lpstr>
      <vt:lpstr>Высокооплачиваемые профессии для мужчин в сферах:</vt:lpstr>
      <vt:lpstr>Высокооплачиваемые профессии для мужчин</vt:lpstr>
      <vt:lpstr>Рынок труда в области промышленности</vt:lpstr>
      <vt:lpstr>Рынок труда в области промышленности</vt:lpstr>
      <vt:lpstr>Медицинские профессии</vt:lpstr>
      <vt:lpstr>Медицинские профессии</vt:lpstr>
      <vt:lpstr>Востребованные специалисты в IT-области</vt:lpstr>
      <vt:lpstr>Востребованные специалисты в IT-области</vt:lpstr>
      <vt:lpstr>Востребованные специалисты в IT-области</vt:lpstr>
      <vt:lpstr>Какие профессии сейчас востребованы</vt:lpstr>
      <vt:lpstr>Вымирающие профессии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 50 востребованных профессий</dc:title>
  <dc:creator>Diag1</dc:creator>
  <cp:lastModifiedBy>Polina Nichkova</cp:lastModifiedBy>
  <cp:revision>40</cp:revision>
  <dcterms:modified xsi:type="dcterms:W3CDTF">2023-11-28T12:06:58Z</dcterms:modified>
</cp:coreProperties>
</file>