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2" r:id="rId4"/>
    <p:sldId id="273" r:id="rId5"/>
    <p:sldId id="278" r:id="rId6"/>
    <p:sldId id="263" r:id="rId7"/>
    <p:sldId id="264" r:id="rId8"/>
    <p:sldId id="270" r:id="rId9"/>
    <p:sldId id="277" r:id="rId10"/>
    <p:sldId id="274" r:id="rId11"/>
    <p:sldId id="275" r:id="rId12"/>
    <p:sldId id="27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4660"/>
  </p:normalViewPr>
  <p:slideViewPr>
    <p:cSldViewPr>
      <p:cViewPr varScale="1">
        <p:scale>
          <a:sx n="79" d="100"/>
          <a:sy n="79" d="100"/>
        </p:scale>
        <p:origin x="90" y="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6077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89983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57170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31795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7212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26397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3758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81905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497830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18624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32999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D0D894C-0D9E-498A-91C4-A1EA435CB6F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5CB253F-8975-4101-9DD3-234C18679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2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youqueen.com/wp-content/uploads/2012/06/Young-woman-chef-cooking-cake-in-kitch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00438"/>
            <a:ext cx="5357850" cy="335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57225" y="1651032"/>
            <a:ext cx="7772400" cy="142875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Повар – кондитер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(топ – 50)</a:t>
            </a:r>
          </a:p>
        </p:txBody>
      </p:sp>
      <p:sp>
        <p:nvSpPr>
          <p:cNvPr id="7" name="Прямоугольник 20"/>
          <p:cNvSpPr>
            <a:spLocks noChangeArrowheads="1"/>
          </p:cNvSpPr>
          <p:nvPr/>
        </p:nvSpPr>
        <p:spPr bwMode="auto">
          <a:xfrm>
            <a:off x="571500" y="214313"/>
            <a:ext cx="7858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Челябинской области</a:t>
            </a:r>
            <a:b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ГБНОУ «Образовательный комплекс «СМЕНА»</a:t>
            </a:r>
            <a:r>
              <a:rPr lang="ru-RU" altLang="ru-RU" sz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ru-RU" sz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 ЦЕНТР ПРОФОРИЕНТАЦИИ</a:t>
            </a:r>
            <a:br>
              <a:rPr lang="en-US" alt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ПРОФЕССИОНАЛЬНОГО ОБРАЗОВАНИЯ</a:t>
            </a:r>
            <a:br>
              <a:rPr lang="ru-RU" alt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«ФОРМУЛА УСПЕХА»</a:t>
            </a:r>
            <a:endParaRPr lang="ru-RU" altLang="ru-RU" sz="1200" dirty="0"/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85750"/>
            <a:ext cx="3016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3BC699-09F2-4991-A033-8936188A5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998"/>
            <a:ext cx="1043608" cy="98373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6070"/>
            <a:ext cx="8496944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труда</a:t>
            </a:r>
          </a:p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 — кондитер работает в ресторанах, кафе, столовых, а также может создать собственный бизнес. </a:t>
            </a:r>
          </a:p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повара-кондитера проходит в помещении в условиях высокой температуры и повышенной влажности.</a:t>
            </a:r>
          </a:p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Рабочее место повара-кондитера состоит из секционных модулированных производственных столов с охлаждаемой горкой и вмонтированной ванной, плит, жарочных шкафов, передвижных стеллажей и холодильных установок.</a:t>
            </a:r>
          </a:p>
        </p:txBody>
      </p:sp>
      <p:pic>
        <p:nvPicPr>
          <p:cNvPr id="2050" name="Picture 2" descr="https://www.nvgazeta.ru/upload/medialibrary/2b8/2b80d0e936aa60cb6c2f461827e533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5" y="5668528"/>
            <a:ext cx="1785950" cy="1189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069FFE-BE40-4DD7-9139-72480CD1F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8"/>
            <a:ext cx="899592" cy="84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497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6070"/>
            <a:ext cx="9144000" cy="4525963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фабриках и в супермаркетах процесс приготовления сладостей более стандартизирован – тут почти нет места творчеству. Рецепты придумывают технологи, а повара лишь выполняют прописанные в технологических картах и рецептах шаги. Если вы хотите реализоваться как повар-кондитер высокой кухни, после выпуска вам лучше держать курс на рестораны.</a:t>
            </a:r>
          </a:p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учебы собирайте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старайтесь хорошо учиться и участвовать во всех студенческих конкурсах – это покажет работодателям, что вы увлечены профессией. </a:t>
            </a:r>
          </a:p>
          <a:p>
            <a:pPr algn="ctr">
              <a:buNone/>
            </a:pP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Именно повар-кондитер своими руками превращает продукты в сладкие блю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0"/>
            <a:ext cx="2071702" cy="1376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33C5AD-D295-4FB9-A483-3CFED698C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497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214422"/>
            <a:ext cx="892971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среднем по стране работа повара кондитера оплачивается на уровне 30 тысяч рублей в месяц. Но здесь речь идет в основном о производственных предприятиях, кулинарных отделах супермаркетов и торговых центров.</a:t>
            </a:r>
          </a:p>
          <a:p>
            <a:pPr algn="ctr"/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Если говорить о заведениях узкого профиля, ресторанах и кафе, то уровень зарплаты может быть выше в несколько раз. Многое зависит от самого работника, его </a:t>
            </a:r>
            <a:r>
              <a:rPr lang="ru-RU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профессионализма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доходит до 50-60 тысяч в месяц).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85728"/>
            <a:ext cx="8020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повара - кондитера</a:t>
            </a:r>
          </a:p>
        </p:txBody>
      </p:sp>
      <p:pic>
        <p:nvPicPr>
          <p:cNvPr id="30724" name="Picture 4" descr="https://pbs.twimg.com/media/EPESeczWAAAWX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500570"/>
            <a:ext cx="2990791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D97D61-4C70-4118-93C6-FF484D881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8"/>
            <a:ext cx="813632" cy="7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497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на повара-кондитера в Челябинске (после 9 класса):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286808" cy="471490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Челябинский государственный промышленно-гуманитарный техникум имени А.В. Яковлева;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Челябинский техникум промышленности и городского хозяйства имени Я.П. Осадчего;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Челябинский государственный колледж индустрии питания и торговли;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Челябинский механико-технологический техникум;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Челябинский автотранспортный техникум;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Южно-Уральский многопрофильный колледж;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Челябинский профессиональный колледж.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*Срок обучения по ФГОС – 3 года, 10 мес.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25AB43-9ACC-42C3-890D-B5610F96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92867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24578" name="Picture 2" descr="https://im0-tub-ru.yandex.net/i?id=8b584cdf3ebcf1c99363e120edb38ee5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0259" y="3857627"/>
            <a:ext cx="4108021" cy="273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s://ic.pics.livejournal.com/drugoi/484155/1212880/1212880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3116"/>
            <a:ext cx="4643438" cy="3094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7F620C-8BDF-4EAC-85D2-7F7E04135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	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Повар-кондитер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квалифицированный специалист-универсал (рабочий служащий), который создает как кондитерские изделия и десерты (мороженое, халва, варенье, торты, вафли, печенье, конфеты и так далее), так и закуски, первые и вторые блюда.</a:t>
            </a:r>
          </a:p>
          <a:p>
            <a:endParaRPr lang="ru-RU" dirty="0"/>
          </a:p>
        </p:txBody>
      </p:sp>
      <p:pic>
        <p:nvPicPr>
          <p:cNvPr id="1026" name="Picture 2" descr="http://st.stranamam.ru/data/cache/2013jan/30/11/7121401_49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14686"/>
            <a:ext cx="6489252" cy="3381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033E6F-7C16-4E0E-92D5-788DA0689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работа повара-кондитера предполагает прямой контакт с продуктами, специалист обязательно должен быть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чистоплотным, аккуратным и ответственным. </a:t>
            </a:r>
          </a:p>
        </p:txBody>
      </p:sp>
      <p:pic>
        <p:nvPicPr>
          <p:cNvPr id="4" name="Picture 2" descr="http://a-elita.in.ua/wp-content/uploads/1450371177_ch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2897695"/>
            <a:ext cx="6264696" cy="3685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43059A-CA78-419F-A780-BAE7D4D11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8"/>
            <a:ext cx="827584" cy="78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497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добиться профессионального успеха повару-кондитеру поможет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таких личностных качеств, как: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развитое творческое воображение;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тонкий вкус и обоняние;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глазомер;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энергичность;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пунктуальность;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развитая долговременная словесно-логическая память;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переключению внимания;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терпеливость.</a:t>
            </a:r>
          </a:p>
        </p:txBody>
      </p:sp>
      <p:pic>
        <p:nvPicPr>
          <p:cNvPr id="5122" name="Picture 2" descr="https://uploads-ssl.webflow.com/5cb72c77bb65493e74376f23/5cbef5f6ffa34d4a47c8eda8_asel-02-p-5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448272" cy="3202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BE8434-8480-4860-80A1-D2A3112F4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8"/>
            <a:ext cx="737241" cy="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3490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противопоказания</a:t>
            </a:r>
          </a:p>
          <a:p>
            <a:pPr algn="ctr">
              <a:buNone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аллергические реакции на пищевые продукты;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дыхания;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сердечно-сосудистой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пищеварительной системы;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системы;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опорно-двигательного аппарата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кожи.</a:t>
            </a:r>
          </a:p>
        </p:txBody>
      </p:sp>
      <p:pic>
        <p:nvPicPr>
          <p:cNvPr id="32770" name="Picture 2" descr="https://barefootsworld.net/wp-content/uploads/2020/04/Depositphotos_41331507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51" y="2143116"/>
            <a:ext cx="3635849" cy="242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817C46-6A6A-49DE-BE06-406F74526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8"/>
            <a:ext cx="890023" cy="83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349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Повар, кондитер готовится к следующим видам деятельности: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блюд из овощей и грибов;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блюд и гарниров из круп, бобовых и макаронных изделий, яиц, творога, теста;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супов и соусов;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блюд из рыбы;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блюд из мяса и домашней птицы;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холодных блюд и закусок;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сладких блюд и напитков;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хлебобулочных, мучных и кондитерских изделий.</a:t>
            </a:r>
          </a:p>
          <a:p>
            <a:pPr algn="just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im0-tub-ru.yandex.net/i?id=6c048d75c52909ffb954cdc8e5499c88-sr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857496"/>
            <a:ext cx="2857520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5AA845-7DC0-4AB8-9856-AB13F0BA8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8"/>
            <a:ext cx="737241" cy="6949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24936" cy="6026161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Повар – кондитер должен знать: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основы питания;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характеристики и биологическую ценность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продуктов, признаки их доброкачественности;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ассортимент выпускаемых изделий;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рецептуры, нормы расходов сырья, полуфабрикатов;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технологию и режим приготовления блюд и кондитерских изделий;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составления меню;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нормы, соотношения и последовательность закладки сырья.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chocoladstvo.ru/wp-content/uploads/2019/06/38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928934"/>
            <a:ext cx="2294283" cy="1563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s://cache3.youla.io/files/images/780_780/5c/aa/5caafd702aecd65e50661a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786322"/>
            <a:ext cx="1643074" cy="156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6F02FE-2ACC-4BDE-AC96-8CBDFCBD8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48"/>
            <a:ext cx="890023" cy="8389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85728"/>
            <a:ext cx="8496944" cy="4525963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уметь: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перерабатывать и правильно хранить сырье;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приготовлять холодные закуски, первые, вторые, третьи, сладкие блюда;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первичную обработку мясных и рыбных продуктов и овощей, оформлять их для раздачи, производить их раздачу;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приготовлять различные виды теста вручную и при помощи машин;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штамповать и формовать изделия;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приготовлять различные виды кремов и помадок, отделывать ими изделия;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затаривать готовую продукцию.</a:t>
            </a:r>
          </a:p>
        </p:txBody>
      </p:sp>
      <p:pic>
        <p:nvPicPr>
          <p:cNvPr id="3074" name="Picture 2" descr="https://sun9-51.userapi.com/c855120/v855120431/dd601/uZ4bDeSIF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643446"/>
            <a:ext cx="2857519" cy="1214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candiland.ru/wp-content/uploads/2018/01/SHokolat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71414"/>
            <a:ext cx="1714512" cy="138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BB0E9B-9A2F-4ABB-98DF-0522F22B2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270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6070"/>
            <a:ext cx="8678198" cy="4525963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профессии </a:t>
            </a:r>
          </a:p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является неотъемлемым процессом для поддержания жизнедеятельности человека ежедневно. Поэтому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профессии повара трудно переоценить. Практически во всех учреждениях есть столовые, начиная с детского садика и заканчивая правительственными организациями. </a:t>
            </a:r>
          </a:p>
          <a:p>
            <a:pPr algn="ctr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последние годы в связи с ростом уровня культуры и достатка населения, стало открываться все больше различных заведений, предлагающих солидный ассортимент блюд.</a:t>
            </a:r>
          </a:p>
          <a:p>
            <a:pPr algn="ctr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*Входит в Топ – 50 самых востребованных на рынке труда.</a:t>
            </a:r>
          </a:p>
        </p:txBody>
      </p:sp>
      <p:pic>
        <p:nvPicPr>
          <p:cNvPr id="31746" name="Picture 2" descr="https://cherkessk.ecvdo.ru/assets/images/report/sh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676045"/>
            <a:ext cx="1857388" cy="1181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DBAAEB-E810-4289-B7EA-13DF8C78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8"/>
            <a:ext cx="111681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497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0CD41F14-B9B5-4D76-A918-C9FC65AD968F}" vid="{6DA003C7-BFD8-4BE2-89F7-9F25D78927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5160</TotalTime>
  <Words>739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Wingdings</vt:lpstr>
      <vt:lpstr>Тема1</vt:lpstr>
      <vt:lpstr>Повар – кондитер  (топ – 50)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Обучение на повара-кондитера в Челябинске (после 9 класса):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учреждение дополнительного образования «Дворец учащейся молодежи «Смена»</dc:title>
  <dc:creator>1</dc:creator>
  <cp:lastModifiedBy>Polina Nichkova</cp:lastModifiedBy>
  <cp:revision>66</cp:revision>
  <dcterms:created xsi:type="dcterms:W3CDTF">2017-11-04T15:26:28Z</dcterms:created>
  <dcterms:modified xsi:type="dcterms:W3CDTF">2023-11-28T11:59:23Z</dcterms:modified>
</cp:coreProperties>
</file>