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79" r:id="rId6"/>
    <p:sldId id="281" r:id="rId7"/>
    <p:sldId id="28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86266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96348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992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4774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02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181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9687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42544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029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9555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75769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27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ustec.ru/wp-content/uploads/2016/10/&#1055;&#1088;&#1072;&#1074;&#1080;&#1083;&#1072;-&#1087;&#1088;&#1080;&#1077;&#1084;&#1072;-2020-2021-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ustec.ru/?page_id=842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ustec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274" y="1638680"/>
            <a:ext cx="11068333" cy="1022634"/>
          </a:xfrm>
        </p:spPr>
        <p:txBody>
          <a:bodyPr>
            <a:noAutofit/>
          </a:bodyPr>
          <a:lstStyle/>
          <a:p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4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100" dirty="0">
                <a:solidFill>
                  <a:srgbClr val="002060"/>
                </a:solidFill>
                <a:effectLst/>
              </a:rPr>
              <a:t>Южно-Уральский государственный технический колледж </a:t>
            </a:r>
            <a:endParaRPr lang="ru-RU" sz="410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4412" y="2718871"/>
            <a:ext cx="7350968" cy="41391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BB63C2-DA3B-44EC-A3D4-890972CA6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8" y="0"/>
            <a:ext cx="1420491" cy="13412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D50F58-6F27-4A80-B283-992614BB16DF}"/>
              </a:ext>
            </a:extLst>
          </p:cNvPr>
          <p:cNvSpPr txBox="1"/>
          <p:nvPr/>
        </p:nvSpPr>
        <p:spPr>
          <a:xfrm>
            <a:off x="3048000" y="1409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Центр Опережающей Профессиональной Подготовки Челябинской области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9A86ED-9193-492F-8B2E-43993A2F0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75"/>
            <a:ext cx="5999747" cy="13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23320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  <a:effectLst/>
              </a:rPr>
              <a:t>Южно-Уральский государственный технический колледж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	Колледж сохраняет традицию подготовки специалистов технического профиля, причем доля технических специальностей неуклонно растет.</a:t>
            </a:r>
          </a:p>
          <a:p>
            <a:pPr marL="136525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	Колледж осуществляет подготовку по 5 направлениям: </a:t>
            </a:r>
            <a:r>
              <a:rPr lang="ru-RU" dirty="0">
                <a:solidFill>
                  <a:srgbClr val="002060"/>
                </a:solidFill>
              </a:rPr>
              <a:t>подготовка специалистов для строительной отрасли, для предприятий машиностроения, подготовка специалистов связи, специалистов в области информационных технологий, специалистов в сфере землеустройства.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9296" y="4804012"/>
            <a:ext cx="3111689" cy="20539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FDC2E5-77FD-4C89-B059-2461C7B4C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8" y="0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65799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001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приема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891088"/>
          </a:xfrm>
        </p:spPr>
        <p:txBody>
          <a:bodyPr/>
          <a:lstStyle/>
          <a:p>
            <a:pPr marL="136525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	Приём в колледж осуществляется на основании «Правил приёма в ГБПОУ «Южно-Уральский государственный технический колледж» на 2020-2021 учебный год, которые разработаны на основании Федерального закона РФ от 29 декабря 2012 г. № 273-ФЗ «Об образовании в Российской Федерации»; Федерального закона РФ от 27.07.2006 г. № 152-ФЗ «О персональных данных»; Приказа Министерства образования и науки РФ «Об утверждении Порядка приёма на обучение по образовательным программам среднего профессионального образования» от 23.10.2014 г. № 36</a:t>
            </a:r>
          </a:p>
          <a:p>
            <a:pPr marL="136525" indent="0" algn="ctr">
              <a:buNone/>
            </a:pPr>
            <a:r>
              <a:rPr lang="ru-RU" b="1" dirty="0">
                <a:hlinkClick r:id="rId2"/>
              </a:rPr>
              <a:t>Правила приема в ГБПОУ «</a:t>
            </a:r>
            <a:r>
              <a:rPr lang="ru-RU" b="1" dirty="0" err="1">
                <a:hlinkClick r:id="rId2"/>
              </a:rPr>
              <a:t>ЮУрГТК</a:t>
            </a:r>
            <a:r>
              <a:rPr lang="ru-RU" b="1" dirty="0">
                <a:hlinkClick r:id="rId2"/>
              </a:rPr>
              <a:t>» на 2020-2021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8884" y="13677"/>
            <a:ext cx="2033516" cy="14619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E87F5A-8C4B-4865-B0DF-B92913E15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8" y="0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9870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0125"/>
            <a:ext cx="10972800" cy="90075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5" y="955342"/>
            <a:ext cx="11491415" cy="5691117"/>
          </a:xfrm>
        </p:spPr>
        <p:txBody>
          <a:bodyPr/>
          <a:lstStyle/>
          <a:p>
            <a:pPr marL="136525" indent="0">
              <a:buNone/>
            </a:pPr>
            <a:r>
              <a:rPr lang="ru-RU" b="1" dirty="0">
                <a:solidFill>
                  <a:srgbClr val="002060"/>
                </a:solidFill>
              </a:rPr>
              <a:t>Обязательные документы:</a:t>
            </a:r>
            <a:endParaRPr lang="ru-RU" dirty="0">
              <a:solidFill>
                <a:srgbClr val="002060"/>
              </a:solidFill>
            </a:endParaRPr>
          </a:p>
          <a:p>
            <a:pPr marL="136525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- документ, удостоверяющий личность и гражданство — паспорт </a:t>
            </a:r>
            <a:r>
              <a:rPr lang="ru-RU" sz="2000" dirty="0">
                <a:solidFill>
                  <a:srgbClr val="002060"/>
                </a:solidFill>
              </a:rPr>
              <a:t>(оригинал и 2 копии, страница с фотографией и пропиской, на одном листе);</a:t>
            </a:r>
          </a:p>
          <a:p>
            <a:pPr marL="136525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- документ государственного образца об образовании — аттестат </a:t>
            </a:r>
            <a:r>
              <a:rPr lang="ru-RU" sz="2000" dirty="0">
                <a:solidFill>
                  <a:srgbClr val="002060"/>
                </a:solidFill>
              </a:rPr>
              <a:t>(оригинал и 2 копии);</a:t>
            </a:r>
          </a:p>
          <a:p>
            <a:pPr marL="136525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- фотографии 3*4 (6 шт.);</a:t>
            </a:r>
          </a:p>
          <a:p>
            <a:pPr marL="136525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- медицинская справка </a:t>
            </a:r>
            <a:r>
              <a:rPr lang="ru-RU" sz="2000" dirty="0">
                <a:solidFill>
                  <a:srgbClr val="002060"/>
                </a:solidFill>
              </a:rPr>
              <a:t>(форма 086/у, </a:t>
            </a:r>
            <a:r>
              <a:rPr lang="ru-RU" sz="2000" b="1" dirty="0">
                <a:solidFill>
                  <a:srgbClr val="002060"/>
                </a:solidFill>
              </a:rPr>
              <a:t>обязательно</a:t>
            </a:r>
            <a:r>
              <a:rPr lang="ru-RU" sz="2000" dirty="0">
                <a:solidFill>
                  <a:srgbClr val="002060"/>
                </a:solidFill>
              </a:rPr>
              <a:t> — для специальностей Монтаж и техническая эксплуатация промышленного оборудования; Водоснабжение и водоотведение).</a:t>
            </a:r>
          </a:p>
          <a:p>
            <a:pPr marL="136525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</a:rPr>
              <a:t>Рекомендованные документы:</a:t>
            </a:r>
            <a:endParaRPr lang="ru-RU" dirty="0">
              <a:solidFill>
                <a:srgbClr val="002060"/>
              </a:solidFill>
            </a:endParaRPr>
          </a:p>
          <a:p>
            <a:pPr marL="136525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- медицинская справка (форма 086/у, оригинал);</a:t>
            </a:r>
          </a:p>
          <a:p>
            <a:pPr marL="136525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- полис обязательного медицинского страхования (копия);</a:t>
            </a:r>
          </a:p>
          <a:p>
            <a:pPr marL="136525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- медицинская карта прививок (форма Ф63, копия);</a:t>
            </a:r>
          </a:p>
          <a:p>
            <a:pPr marL="136525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- СНИЛС (1 копия).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rgbClr val="002060"/>
                </a:solidFill>
              </a:rPr>
              <a:t>https://sustec.ru/?page_id=9556</a:t>
            </a:r>
            <a:endParaRPr lang="ru-RU" b="1" dirty="0">
              <a:solidFill>
                <a:srgbClr val="002060"/>
              </a:solidFill>
            </a:endParaRPr>
          </a:p>
          <a:p>
            <a:pPr marL="136525" indent="0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9219" y="5245623"/>
            <a:ext cx="2242782" cy="1612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3B35DF-20FA-4C05-BA57-025547170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8" y="0"/>
            <a:ext cx="1131305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7170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1718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Вступительные испытания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87355"/>
            <a:ext cx="10972800" cy="5121371"/>
          </a:xfrm>
        </p:spPr>
        <p:txBody>
          <a:bodyPr/>
          <a:lstStyle/>
          <a:p>
            <a:pPr marL="136525" indent="0" algn="ctr">
              <a:buNone/>
            </a:pPr>
            <a:r>
              <a:rPr lang="ru-RU" u="sng" dirty="0">
                <a:solidFill>
                  <a:srgbClr val="002060"/>
                </a:solidFill>
              </a:rPr>
              <a:t>При приёме в колледж для обучения по специальностям: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marL="136525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35.02.12 «Садово-парковое и ландшафтное строительство»</a:t>
            </a:r>
            <a:r>
              <a:rPr lang="ru-RU" dirty="0">
                <a:solidFill>
                  <a:srgbClr val="002060"/>
                </a:solidFill>
              </a:rPr>
              <a:t> и </a:t>
            </a:r>
            <a:r>
              <a:rPr lang="ru-RU" b="1" dirty="0">
                <a:solidFill>
                  <a:srgbClr val="002060"/>
                </a:solidFill>
              </a:rPr>
              <a:t>07.02.01″Архитектура»</a:t>
            </a:r>
            <a:r>
              <a:rPr lang="ru-RU" dirty="0">
                <a:solidFill>
                  <a:srgbClr val="002060"/>
                </a:solidFill>
              </a:rPr>
              <a:t> проводятся вступительные испытания, требующие у поступающих определённых творческих способностей.</a:t>
            </a:r>
          </a:p>
          <a:p>
            <a:pPr marL="136525" indent="0" algn="just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136525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Вступительные испытания по специальности </a:t>
            </a:r>
            <a:r>
              <a:rPr lang="ru-RU" b="1" dirty="0">
                <a:solidFill>
                  <a:srgbClr val="002060"/>
                </a:solidFill>
              </a:rPr>
              <a:t>«Архитектура» — рисунок</a:t>
            </a:r>
            <a:r>
              <a:rPr lang="ru-RU" dirty="0">
                <a:solidFill>
                  <a:srgbClr val="002060"/>
                </a:solidFill>
              </a:rPr>
              <a:t>, по специальности </a:t>
            </a:r>
            <a:r>
              <a:rPr lang="ru-RU" b="1" dirty="0">
                <a:solidFill>
                  <a:srgbClr val="002060"/>
                </a:solidFill>
              </a:rPr>
              <a:t>«Садово-парковое и ландшафтное строительство» — создание элементов ландшафтного дизайна.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marL="136525" indent="0" algn="just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136525" indent="0" algn="ctr">
              <a:buNone/>
            </a:pPr>
            <a:r>
              <a:rPr lang="en-US" b="1" dirty="0">
                <a:solidFill>
                  <a:srgbClr val="002060"/>
                </a:solidFill>
                <a:hlinkClick r:id="rId2"/>
              </a:rPr>
              <a:t>https://sustec.ru/?page_id=8427</a:t>
            </a:r>
            <a:endParaRPr lang="ru-RU" b="1" dirty="0">
              <a:solidFill>
                <a:srgbClr val="002060"/>
              </a:solidFill>
            </a:endParaRPr>
          </a:p>
          <a:p>
            <a:pPr marL="136525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136525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D41B32-E1FF-4CE8-8915-A178F1104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8" y="0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99539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Приемная комиссия </a:t>
            </a:r>
            <a:r>
              <a:rPr lang="ru-RU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ЮУрГТК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454007, г. Челябинск, ул. Горького, 15, каб.105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(351) 775-49-79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заявлений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Колледж на 2020-2021 учебный год на очную форму обучения начнётся 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июня 2020 года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en-US" b="1" dirty="0"/>
              <a:t> </a:t>
            </a:r>
            <a:r>
              <a:rPr lang="en-US" b="1" dirty="0">
                <a:hlinkClick r:id="rId2"/>
              </a:rPr>
              <a:t>http://www.sustec.ru/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06CEF9-F49E-438E-A980-A64A5D656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8" y="0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02187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None/>
            </a:pPr>
            <a:endParaRPr lang="ru-RU" sz="4400" b="1" dirty="0">
              <a:solidFill>
                <a:srgbClr val="002060"/>
              </a:solidFill>
            </a:endParaRPr>
          </a:p>
          <a:p>
            <a:pPr marL="136525" indent="0" algn="ctr">
              <a:buNone/>
            </a:pPr>
            <a:r>
              <a:rPr lang="ru-RU" sz="44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8337" y="3684624"/>
            <a:ext cx="3115326" cy="20545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B367B3-469B-40E8-A5A4-2361590EC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8" y="0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65702"/>
      </p:ext>
    </p:extLst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AE53976-0000-4D20-AB11-23F136D013AF}" vid="{D922412E-07E6-4576-8C17-815E172D0F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484</TotalTime>
  <Words>421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Тема1</vt:lpstr>
      <vt:lpstr>            Южно-Уральский государственный технический колледж </vt:lpstr>
      <vt:lpstr>Южно-Уральский государственный технический колледж</vt:lpstr>
      <vt:lpstr>Правила приема</vt:lpstr>
      <vt:lpstr>Перечень документов</vt:lpstr>
      <vt:lpstr>Вступительные испытания</vt:lpstr>
      <vt:lpstr>Приемная комиссия ЮУрГТК: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ЮУрГТК</dc:title>
  <dc:creator>xXx</dc:creator>
  <cp:lastModifiedBy>Polina Nichkova</cp:lastModifiedBy>
  <cp:revision>34</cp:revision>
  <dcterms:created xsi:type="dcterms:W3CDTF">2020-05-20T09:27:12Z</dcterms:created>
  <dcterms:modified xsi:type="dcterms:W3CDTF">2023-11-28T12:05:12Z</dcterms:modified>
</cp:coreProperties>
</file>