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70" r:id="rId17"/>
    <p:sldId id="277" r:id="rId18"/>
    <p:sldId id="279" r:id="rId19"/>
    <p:sldId id="282" r:id="rId20"/>
    <p:sldId id="283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FFFF99"/>
    <a:srgbClr val="FFFFCC"/>
    <a:srgbClr val="FF00FF"/>
    <a:srgbClr val="FF66FF"/>
    <a:srgbClr val="FF99FF"/>
    <a:srgbClr val="FFCCFF"/>
    <a:srgbClr val="F1B1E5"/>
    <a:srgbClr val="E3F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6" d="100"/>
          <a:sy n="106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71F2-FA5D-4522-949F-8EE747E5AC5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1696-F06F-4E06-87FD-57CF399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stec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stec.ru/?page_id=84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0%D1%80%D1%85%D0%B8%D1%82%D0%B5%D0%BA%D1%82%D1%83%D1%80%D0%BD%D0%BE-%D1%81%D1%82%D1%80%D0%BE%D0%B8%D1%82%D0%B5%D0%BB%D1%8C%D0%BD%D0%BE%D0%B5_%D0%BF%D1%80%D0%BE%D0%B5%D0%BA%D1%82%D0%B8%D1%80%D0%BE%D0%B2%D0%B0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337" y="1556793"/>
            <a:ext cx="7243949" cy="1440160"/>
          </a:xfrm>
        </p:spPr>
        <p:txBody>
          <a:bodyPr>
            <a:noAutofit/>
          </a:bodyPr>
          <a:lstStyle/>
          <a:p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3753" y="286270"/>
            <a:ext cx="6849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Центр Опережающей Профессиональной Подготовки Челябинской области</a:t>
            </a:r>
            <a:endParaRPr lang="ru-RU" sz="135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96952"/>
            <a:ext cx="3861048" cy="3861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E8AB52-BACF-4961-8523-AF800806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9" y="0"/>
            <a:ext cx="1343732" cy="12687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56DF5A-F43D-47B7-B4E1-E04443BF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22" y="685176"/>
            <a:ext cx="5490356" cy="12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40332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16681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обеспечивающие успешность выполнения профессиональной деятельности:</a:t>
            </a:r>
            <a:endParaRPr lang="ru-RU" sz="3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00240"/>
            <a:ext cx="3677538" cy="4125923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развитое пространственное  мышление;</a:t>
            </a:r>
          </a:p>
          <a:p>
            <a:pPr lvl="0">
              <a:buClr>
                <a:srgbClr val="0070C0"/>
              </a:buClr>
              <a:buSzPct val="120000"/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глазомер;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способности;</a:t>
            </a:r>
          </a:p>
        </p:txBody>
      </p:sp>
      <p:pic>
        <p:nvPicPr>
          <p:cNvPr id="4" name="irc_mi" descr="http://lenta-ua.net/uploads/posts/2012-12/1355226552_400px-arhitektor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00240"/>
            <a:ext cx="50720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46CDE9-7389-4AFC-803A-35B9E495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19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75208"/>
            <a:ext cx="9144000" cy="182214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способности;	  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конструированию и проектированию;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и аналитические способности.</a:t>
            </a:r>
          </a:p>
        </p:txBody>
      </p:sp>
      <p:pic>
        <p:nvPicPr>
          <p:cNvPr id="4" name="irc_mi" descr="http://rabota.ua/Info/Jobsearcher/image.axd?picture=2009%2F6%2Far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987824" cy="337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cs1350.vkontakte.ru/u1598847/19078736/x_9947e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644008" cy="337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34995-2BA4-41A0-8EA6-D72309DA7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" y="0"/>
            <a:ext cx="1191206" cy="1124744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452320" cy="1120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качества, интересы, склонности: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3857620" cy="4320520"/>
          </a:xfrm>
        </p:spPr>
        <p:txBody>
          <a:bodyPr/>
          <a:lstStyle/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оригинальность, находчивость;    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наблюдательность;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чувство гармонии и вкуса;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реалистичность.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rc_mi" descr="http://vesmirnaladoni2011.ru/wp-content/uploads/2011/12/arhitektor-fran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51435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8E2BD-A956-4379-802D-3C4D5740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профессиональных знаний: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572132" cy="5157192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научно-исследовательские институты и учреждения;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проектные институты;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архитектурные мастерские;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конструкторские бюро; 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архитектурные подразделения; 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учреждения;</a:t>
            </a:r>
          </a:p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архитектурные памятники;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rc_mi" descr="http://us.123rf.com/400wm/400/400/franckito/franckito1111/franckito111100060/11406917-n-n--n---n--n--n--n-n----------n-n-----n-n-n---n---noen-n------n--n---n---n---n-n-n---n-----n-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7" y="1500174"/>
            <a:ext cx="37147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D9AF7-B5CC-46B3-81D0-7BE8CC13F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4" y="35413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2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004048" cy="472856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государственные организации (территориальные управления по архитектуре и градостроительству);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частные архитектурно-строительные компании;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дизайнерские студии и бюро;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практика.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rc_mi" descr="http://kvartirakrasivo.ru/files/uploads/i/articles/c09a20d0e04c2343a82a375915162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71612"/>
            <a:ext cx="392567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профессиональных знаний: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D63A09-04AE-42C6-B9C3-D660E66B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8" y="35413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0054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противопоказания: 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072066" cy="5500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Архитектором нельзя  работать  человеку :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  слабым  зрением;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серьезными заболеваниями опорно-двигательного аппарата;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координации мелких движений; 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аллергией на строительные материалы.</a:t>
            </a:r>
          </a:p>
        </p:txBody>
      </p:sp>
      <p:pic>
        <p:nvPicPr>
          <p:cNvPr id="4" name="irc_mi" descr="http://prv3.lori-images.net/grustnaya-zhenschina-arhitektor-0003791727-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3"/>
            <a:ext cx="378618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F79F7B-997E-47F3-B895-4B0EEC9D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" y="16062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20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037954" cy="1000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получения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архитектора обучают в учреждениях среднего и высшего профессионального образования.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ПРОФЕССИИ: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инженер-строитель, дизайнер интерьеров и пространства.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mepi77.com/images/stud_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752528" cy="3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239DA-3253-457C-B1F1-A739B42D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43608" cy="985381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15241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профессиональное обучение можно получить в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архитектурном факультете </a:t>
            </a:r>
          </a:p>
        </p:txBody>
      </p:sp>
      <p:pic>
        <p:nvPicPr>
          <p:cNvPr id="5" name="Содержимое 4" descr="http://erst.susu.ac.ru/mai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2060848"/>
            <a:ext cx="5740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230B3-7C72-4700-BC71-76D604E2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" y="0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15716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«Архитектура» </a:t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(техник-проектировщик)</a:t>
            </a:r>
          </a:p>
        </p:txBody>
      </p:sp>
      <p:pic>
        <p:nvPicPr>
          <p:cNvPr id="7" name="Содержимое 6" descr="http://cheldiplom.ru/_i/firms/c/74ru/cheldiplom/montag_kolleg/foto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85860"/>
            <a:ext cx="8429684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137E0-EC84-4884-9947-B469789D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1" y="161937"/>
            <a:ext cx="1190337" cy="1123923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1084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ЮУрГТК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454007, г. Челябинск, ул. Горького, 15, каб.105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(351) 775-49-79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b="1" dirty="0">
                <a:hlinkClick r:id="rId2"/>
              </a:rPr>
              <a:t>http://www.sustec.ru/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977908-AB31-45C2-8CE0-F155ACF6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" y="76402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7537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797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архитектуры относится ко времени первобытнообщинного строя, когда возникли первые искусственно сооружаемые жилища и поселения.</a:t>
            </a:r>
          </a:p>
        </p:txBody>
      </p:sp>
      <p:pic>
        <p:nvPicPr>
          <p:cNvPr id="4" name="Рисунок 3" descr="http://proarhitekturu.ru/ea6565db5b8ac8652c4c0b9821ce160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735811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испытание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5121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приёме в колледж для обучения по специальности: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07.02.01″Архитектура»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вступительное испытание, требующие у поступающих определённых творческих способностей 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заключается в рисовании геометрических тел с натуры с использованием графитного карандаша (НВ, В, 2В), рисунок выполняется на бумаге ватман, формата А3, со штампом колледжа. Постановка натюрморта состоит из двух — трёх базовых геометрических тел. ( куб, призма, пирамида, конус, цилиндр, шар).</a:t>
            </a:r>
          </a:p>
          <a:p>
            <a:pPr marL="0" indent="0" algn="ctr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https://sustec.ru/?page_id=8427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8FADCF-5E02-4E12-AA60-43B2955C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2" y="161937"/>
            <a:ext cx="867174" cy="8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0257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профессии: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2305966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 социальный статус;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интеллектуальная работа;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профессионального развития;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заработная плата.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rc_mi" descr="http://img1.1tv.ru/imgsize640x360/PR201206091455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24D76C-8CEE-4CA9-BF3A-096BC7CA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1" y="161937"/>
            <a:ext cx="943437" cy="890799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250033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карьера;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собственного дела;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управленческая карьера;</a:t>
            </a:r>
          </a:p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конкурсах.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archbogdan.ru/rus/mini/11bernadP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1357298"/>
            <a:ext cx="335755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2.gstatic.com/images?q=tbn:ANd9GcRG6s9S52-Asolu2cLa8DrFtlBuiEl13aBkALj3HQpsT3Rkk5n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423BA4-2413-4DB3-8F68-AD772C9E6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410"/>
            <a:ext cx="1259631" cy="1189351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ewfresh.name/img/00099/00169/25-03-2012-4-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884368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0"/>
            <a:ext cx="7668344" cy="14287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101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4F1C5-DAE8-4637-A1B5-09A0D8670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" y="52104"/>
            <a:ext cx="1136023" cy="1072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2146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— квалифицированный специалист, который на профессиональной основе осуществляет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hlinkClick r:id="rId2" tooltip="Архитектурно-строительное проектирование"/>
              </a:rPr>
              <a:t>архитектурное проектирование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(организацию архитектурной среды), включая проектирование зданий, в том числе разработку объёмно-планировочных и интерьерных решений.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rc_mi" descr="http://www.jobfaq.ru/media/articles/plashka___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4290"/>
            <a:ext cx="3528392" cy="26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47CB25-6E94-4EF9-AEEA-B5D2D1DC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1" y="161937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2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472518" cy="16430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архитектора - спроектировать сооружение, максимально отвечающее потребностям заказчика.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0"/>
            <a:ext cx="7308304" cy="11429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придумывает основную концепцию здания, его облик, увязывает воедино все нюансы. </a:t>
            </a:r>
          </a:p>
        </p:txBody>
      </p:sp>
      <p:pic>
        <p:nvPicPr>
          <p:cNvPr id="4" name="irc_mi" descr="http://ua.all.biz/img/ua/service_catalog/37018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438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1E1816-EC72-43B8-AD81-0567500C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" y="0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93588"/>
            <a:ext cx="7712888" cy="8017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Доминирующие виды деятельности: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801778"/>
          </a:xfrm>
        </p:spPr>
        <p:txBody>
          <a:bodyPr>
            <a:normAutofit/>
          </a:bodyPr>
          <a:lstStyle/>
          <a:p>
            <a:pPr lvl="0" algn="ctr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макетов различных городов, поселков;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rc_mi" descr="http://archunion.com.ua/sekcia/img-s/2007/06/s_06_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22C95-1DF4-40B5-A3E8-C7CA1BD0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59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6076"/>
            <a:ext cx="8229600" cy="1582726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проектирование различных объектов городов (заводы, дома, детские сады, школы и т. д.);</a:t>
            </a:r>
          </a:p>
        </p:txBody>
      </p:sp>
      <p:pic>
        <p:nvPicPr>
          <p:cNvPr id="8" name="Содержимое 7" descr="http://mgproekt.ru/img/fot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928802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4A1E4B-5A27-4A35-95DC-5B2E9EF3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" y="71414"/>
            <a:ext cx="867174" cy="818791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786058"/>
          </a:xfrm>
        </p:spPr>
        <p:txBody>
          <a:bodyPr>
            <a:normAutofit/>
          </a:bodyPr>
          <a:lstStyle/>
          <a:p>
            <a:pPr lvl="0" algn="ctr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вопросов районной, квартальной планировки города (просчет конкретного пространственного месторасположения школ,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садов, промышленных комбинатов, крупных магистралей,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 отдыха, жилых кварталов и т. д.);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irc_mi" descr="http://telephonia.ru/uploads/posts/2013-01/1358693273_3943265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690" y="274638"/>
            <a:ext cx="7266309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542351-0A14-4016-8433-02407AD5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9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5256"/>
            <a:ext cx="8686800" cy="838200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старых городов, памятников архитектуры;</a:t>
            </a:r>
          </a:p>
        </p:txBody>
      </p:sp>
      <p:pic>
        <p:nvPicPr>
          <p:cNvPr id="4" name="mainpic" descr="&amp;Pcy;&amp;ocy;&amp;scy;&amp;tcy;&amp;iecy;&amp;rcy; &amp;Pcy;&amp;icy;&amp;zcy;&amp;acy;&amp;ncy;&amp;scy;&amp;kcy;&amp;acy;&amp;yacy; &amp;bcy;&amp;acy;&amp;shcy;&amp;ncy;&amp;yacy; GNGN125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7861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inpic" descr="&amp;Pcy;&amp;ocy;&amp;scy;&amp;tcy;&amp;iecy;&amp;rcy; &amp;TScy;&amp;iecy;&amp;rcy;&amp;kcy;&amp;vcy;&amp;icy; 645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8576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7AF5B9-2970-40E4-92FD-0735E001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" y="-24"/>
            <a:ext cx="912463" cy="861552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738610" cy="1036872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SzPct val="120000"/>
              <a:buFont typeface="Wingdings" pitchFamily="2" charset="2"/>
              <a:buChar char="v"/>
            </a:pPr>
            <a:r>
              <a:rPr lang="ru-RU" sz="3000" b="1" dirty="0">
                <a:solidFill>
                  <a:srgbClr val="002060"/>
                </a:solidFill>
                <a:effectLst/>
              </a:rPr>
              <a:t> разработка природного ландшафта (создание ландшафтных панорам);</a:t>
            </a:r>
          </a:p>
        </p:txBody>
      </p:sp>
      <p:pic>
        <p:nvPicPr>
          <p:cNvPr id="4" name="irc_mi" descr="http://www.mkmgr.ru/images/MOSBUILD2012/green_roofing_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643050"/>
            <a:ext cx="8215370" cy="48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4F115-7ACC-4B16-B8F4-AA78786D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" y="13564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549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     АРХИТЕКТОР     </vt:lpstr>
      <vt:lpstr>Зарождение архитектуры относится ко времени первобытнообщинного строя, когда возникли первые искусственно сооружаемые жилища и поселения.</vt:lpstr>
      <vt:lpstr>Презентация PowerPoint</vt:lpstr>
      <vt:lpstr>Задача архитектора - спроектировать сооружение, максимально отвечающее потребностям заказчика.</vt:lpstr>
      <vt:lpstr>Доминирующие виды деятельности:</vt:lpstr>
      <vt:lpstr> проектирование различных объектов городов (заводы, дома, детские сады, школы и т. д.);</vt:lpstr>
      <vt:lpstr>Презентация PowerPoint</vt:lpstr>
      <vt:lpstr>реконструкция старых городов, памятников архитектуры;</vt:lpstr>
      <vt:lpstr> разработка природного ландшафта (создание ландшафтных панорам);</vt:lpstr>
      <vt:lpstr>Качества, обеспечивающие успешность выполнения профессиональной деятельности:</vt:lpstr>
      <vt:lpstr>Презентация PowerPoint</vt:lpstr>
      <vt:lpstr>Личностные качества, интересы, склонности:</vt:lpstr>
      <vt:lpstr>Области применения профессиональных знаний:</vt:lpstr>
      <vt:lpstr>Области применения профессиональных знаний:</vt:lpstr>
      <vt:lpstr>Медицинские противопоказания:  </vt:lpstr>
      <vt:lpstr>Способы получения образования</vt:lpstr>
      <vt:lpstr>Качественное профессиональное обучение можно получить в ЮУрГУ на архитектурном факультете </vt:lpstr>
      <vt:lpstr>Специальность «Архитектура»  (техник-проектировщик)</vt:lpstr>
      <vt:lpstr>Приемная комиссия ЮУрГТК:</vt:lpstr>
      <vt:lpstr>Вступительное испытание</vt:lpstr>
      <vt:lpstr>Преимущества профессии:</vt:lpstr>
      <vt:lpstr>Перспективы профессии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Polina Nichkova</cp:lastModifiedBy>
  <cp:revision>80</cp:revision>
  <dcterms:created xsi:type="dcterms:W3CDTF">2013-05-01T13:55:18Z</dcterms:created>
  <dcterms:modified xsi:type="dcterms:W3CDTF">2023-11-28T12:04:49Z</dcterms:modified>
</cp:coreProperties>
</file>