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6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6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3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3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8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1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9636-7CAF-4EA7-9C6B-C0EF6407DDE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A25E-8248-401C-9FD6-F10232BE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3386" y="222566"/>
            <a:ext cx="11516008" cy="1538573"/>
          </a:xfrm>
        </p:spPr>
        <p:txBody>
          <a:bodyPr>
            <a:noAutofit/>
          </a:bodyPr>
          <a:lstStyle/>
          <a:p>
            <a:pPr marL="257175" indent="-257175">
              <a:defRPr/>
            </a:pP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«Образовательный комплекс «СМЕНА»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ЦОПП Челябинской области</a:t>
            </a: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центр содействия трудоустройства выпускников Челябинской области</a:t>
            </a:r>
            <a:b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ЦЕНТР ПРОФОРИЕНТАЦИИ</a:t>
            </a:r>
            <a:b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ПРОФЕССИОНАЛЬНОГО ОБРАЗОВАНИЯ</a:t>
            </a:r>
            <a:b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19" y="2229564"/>
            <a:ext cx="7928525" cy="434105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24" y="563295"/>
            <a:ext cx="1133340" cy="85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54" y="478495"/>
            <a:ext cx="1467216" cy="9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74" t="18640" r="17988" b="15072"/>
          <a:stretch/>
        </p:blipFill>
        <p:spPr>
          <a:xfrm>
            <a:off x="181363" y="453095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139278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Кто имеет право на пособие в максимальном размере?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581079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Ваша средняя заработная плата по последнему месту работы была не менее 19614,40 рублей;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Вы уволились с работы и встали на учет в центр занятости населения;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273" y="1549536"/>
            <a:ext cx="3818731" cy="51990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03825" y="270689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5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Кто имеет право на пособие в максимальном размере?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 течение 12 месяцев до подачи заявления в центр занятости населения отработали не менее 26 недель на условиях полного рабочего дня (недели);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тогда в первые три месяца безработицы Вы будете получать максимальное пособие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14710,80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последующие три месяца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5750,00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070" y="4241279"/>
            <a:ext cx="4056234" cy="2184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03362" y="207211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Кто имеет право на пособие в максимальном размере?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же пособие будут получать граждане, уволенные с военной службы по призыву в связи с истечением ее срока и состоявшие до увольнения в связи с призывом на военную службу в трудовых (служебных) отношениях не менее 26 недель. До призыва на военную службу средняя заработная плата молодых людей также должна быть не менее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19614,40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63" y="4298637"/>
            <a:ext cx="4088674" cy="2381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37229" y="207211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Кто имеет право на пособие в максимальном размере?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таких же условиях, но с заработной платой ниже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19614,40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размер Вашего пособия по безработице будет составлять: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 первые три месяца 75% от Вашего заработка;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 последующие три месяца – 60%, но не выше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5750,00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1" y="3775588"/>
            <a:ext cx="7082117" cy="2832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03362" y="238655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Обратите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Уволенным за нарушение трудовой дисциплины или другие виновные действия пособие по безработице выплачивается в минимальном размере.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06" y="3084183"/>
            <a:ext cx="6294257" cy="3539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54163" y="232611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по материалам СЗН Челябинской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34997-5560-4C8E-914C-BF23E4A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203362" y="270689"/>
            <a:ext cx="846342" cy="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16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Сме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Смена" id="{1E809DED-6165-429C-B08B-DFC1F2174751}" vid="{9F2FC937-3AC1-4F37-B4A5-DA680FB8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295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Тема_Смена</vt:lpstr>
      <vt:lpstr>     Министерство Образования и Науки Челябинской области ГБНОУ «Образовательный комплекс «СМЕНА» ЦОПП Челябинской области  Базовый центр содействия трудоустройства выпускников Челябинской области ОБЛАСТНОЙ  ЦЕНТР ПРОФОРИЕНТАЦИИ СИСТЕМЫ ПРОФЕССИОНАЛЬНОГО ОБРАЗОВАНИЯ «ФОРМУЛА УСПЕХА»</vt:lpstr>
      <vt:lpstr>Кто имеет право на пособие в максимальном размере?</vt:lpstr>
      <vt:lpstr>Кто имеет право на пособие в максимальном размере?</vt:lpstr>
      <vt:lpstr>Кто имеет право на пособие в максимальном размере?</vt:lpstr>
      <vt:lpstr>Кто имеет право на пособие в максимальном размере?</vt:lpstr>
      <vt:lpstr>Обратите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Челябинской области ГБНОУ «Образовательный комплекс «СМЕНА»  ОБЛАСТНОЙ  ЦЕНТР ПРОФОРИЕНТАЦИИ СИСТЕМЫ ПРОФЕССИОНАЛЬНОГО ОБРАЗОВАНИЯ «ФОРМУЛА УСПЕХА»</dc:title>
  <dc:creator>Home</dc:creator>
  <cp:lastModifiedBy>Polina Nichkova</cp:lastModifiedBy>
  <cp:revision>6</cp:revision>
  <dcterms:created xsi:type="dcterms:W3CDTF">2023-03-20T07:00:42Z</dcterms:created>
  <dcterms:modified xsi:type="dcterms:W3CDTF">2023-11-29T10:27:08Z</dcterms:modified>
</cp:coreProperties>
</file>