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3" r:id="rId22"/>
    <p:sldId id="274" r:id="rId23"/>
    <p:sldId id="275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8" y="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53417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41503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318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95441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7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43269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3969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6388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99779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6818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90735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8BBD3006-6530-43E2-9685-650B576E8A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2F670599-18A0-44E0-B5B8-718298F4E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56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730693"/>
            <a:ext cx="8229600" cy="96848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выпускника</a:t>
            </a:r>
            <a:b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труда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03684" y="2531284"/>
            <a:ext cx="10383688" cy="323631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Собеседование при приеме на работу</a:t>
            </a:r>
          </a:p>
        </p:txBody>
      </p:sp>
      <p:pic>
        <p:nvPicPr>
          <p:cNvPr id="23554" name="Picture 2" descr="http://www.azamet.md/data/pic/pages/15/main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3473417"/>
            <a:ext cx="4141694" cy="33570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89956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lvl="0" indent="-192881" algn="ctr">
              <a:buClr>
                <a:srgbClr val="CEB966"/>
              </a:buClr>
              <a:buSzPct val="80000"/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Челябинской области</a:t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ГБНОУ «Образовательный комплекс «СМЕНА»</a:t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ЦОПП Челябинской области </a:t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центр содействия трудоустройства выпускников Челябинской области</a:t>
            </a:r>
            <a:b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 ЦЕНТР ПРОФОРИЕНТАЦИИ</a:t>
            </a:r>
            <a:b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ПРОФЕССИОНАЛЬНОГО ОБРАЗОВАНИЯ</a:t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УСПЕХА»</a:t>
            </a:r>
            <a:endParaRPr lang="ru-RU" sz="1350" b="1" dirty="0">
              <a:solidFill>
                <a:srgbClr val="002060"/>
              </a:solidFill>
            </a:endParaRPr>
          </a:p>
        </p:txBody>
      </p:sp>
      <p:pic>
        <p:nvPicPr>
          <p:cNvPr id="6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53" y="206373"/>
            <a:ext cx="874159" cy="7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410" y="196842"/>
            <a:ext cx="1097375" cy="8558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74" t="18640" r="17988" b="15072"/>
          <a:stretch/>
        </p:blipFill>
        <p:spPr>
          <a:xfrm>
            <a:off x="29716" y="171799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интервью 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5989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2. Постарайтесь обеспечить себя сведениями об организации, в которую Вы хотите трудоустроиться.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3. Имейте при себе копии всех необходимых документов, профессиональное резюме, копии свидетельств об образовании.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4. Приготовьтесь назвать фамилии и телефоны рекомендующих Вас лиц, предварительно согласовав это с ними (руководитель практики, дипломного проекта, коллеги по работе).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251520" y="177140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интервью 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5989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5. Точно узнайте месторасположение организации и маршрут, чтобы не опаздывать.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6. Позаботьтесь о том, чтобы Вы располагали достаточным временем и не нервничали, если собеседование будет затягиваться.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7. Составьте список ожидаемых вопросов и подготовьте варианты ответов. Это снизит вашу тревожность.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408490"/>
            <a:ext cx="3491880" cy="24530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179512" y="88025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интервью 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5989"/>
          </a:xfrm>
        </p:spPr>
        <p:txBody>
          <a:bodyPr/>
          <a:lstStyle/>
          <a:p>
            <a:pPr marL="136525" lv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8. Специально подготовьтесь к обсуждению вопроса об оплате труда. Заранее (до собеседования) поинтересуйтесь системой  и размером оплаты труда в данной организации.</a:t>
            </a:r>
          </a:p>
          <a:p>
            <a:pPr marL="136525" lvl="0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136525" lv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9. Хорошо отработайте ответы на наиболее вероятные вопросы, осуществляя это в форме игровой репетиции собеседования. </a:t>
            </a:r>
          </a:p>
          <a:p>
            <a:pPr marL="136525" lvl="0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136525" lv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10.Возьмите с собой портфолио! (резюме, копии необходимых документов, характеристику)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179512" y="138927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вопросы 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1973"/>
          </a:xfrm>
        </p:spPr>
        <p:txBody>
          <a:bodyPr/>
          <a:lstStyle/>
          <a:p>
            <a:pPr marL="136525" indent="0" algn="just">
              <a:buNone/>
            </a:pPr>
            <a:r>
              <a:rPr lang="ru-RU" b="1" u="sng" dirty="0">
                <a:solidFill>
                  <a:srgbClr val="002060"/>
                </a:solidFill>
              </a:rPr>
              <a:t>Расскажите немного о себе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136525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Рассказывайте о себе не более 30 сек., сокращайте формально-биографическую информацию и не увлекайтесь деталями. </a:t>
            </a:r>
          </a:p>
          <a:p>
            <a:pPr marL="136525" indent="0" algn="just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136525" indent="0" algn="just">
              <a:buNone/>
            </a:pPr>
            <a:r>
              <a:rPr lang="ru-RU" b="1" i="1" dirty="0">
                <a:solidFill>
                  <a:srgbClr val="002060"/>
                </a:solidFill>
              </a:rPr>
              <a:t>Самое главное </a:t>
            </a:r>
            <a:r>
              <a:rPr lang="ru-RU" dirty="0">
                <a:solidFill>
                  <a:srgbClr val="002060"/>
                </a:solidFill>
              </a:rPr>
              <a:t>- упомянуть свой практический опыт, свои знания и навыки, которые могут быть полезны работодателю, а также свое отношение к работе и заинтересованность (кратко и резюме).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251520" y="160033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вопросы 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3981"/>
          </a:xfrm>
        </p:spPr>
        <p:txBody>
          <a:bodyPr/>
          <a:lstStyle/>
          <a:p>
            <a:pPr marL="136525" lvl="0" indent="0" algn="just">
              <a:buNone/>
            </a:pPr>
            <a:r>
              <a:rPr lang="ru-RU" b="1" u="sng" dirty="0">
                <a:solidFill>
                  <a:srgbClr val="002060"/>
                </a:solidFill>
              </a:rPr>
              <a:t>Почему вы выбрали эту работу (организацию)?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136525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   </a:t>
            </a:r>
            <a:r>
              <a:rPr lang="ru-RU" b="1" i="1" dirty="0">
                <a:solidFill>
                  <a:srgbClr val="002060"/>
                </a:solidFill>
              </a:rPr>
              <a:t>Приведите серьезные доводы: </a:t>
            </a:r>
            <a:r>
              <a:rPr lang="ru-RU" dirty="0">
                <a:solidFill>
                  <a:srgbClr val="002060"/>
                </a:solidFill>
              </a:rPr>
              <a:t>желание применить свою квалификацию, и опыт работы там, где они могут дать наибольшую отдачу, возможности роста, привлекательность работы в сильной команде, стабильной компании и прочее.</a:t>
            </a:r>
          </a:p>
          <a:p>
            <a:pPr marL="136525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001765"/>
            <a:ext cx="4211960" cy="28562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251520" y="117741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вопросы 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5989"/>
          </a:xfrm>
        </p:spPr>
        <p:txBody>
          <a:bodyPr>
            <a:normAutofit/>
          </a:bodyPr>
          <a:lstStyle/>
          <a:p>
            <a:pPr marL="136525" lvl="0" indent="0" algn="just">
              <a:buNone/>
            </a:pPr>
            <a:r>
              <a:rPr lang="ru-RU" b="1" u="sng" dirty="0">
                <a:solidFill>
                  <a:srgbClr val="002060"/>
                </a:solidFill>
              </a:rPr>
              <a:t>Каковы ваши сильные стороны?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136525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Подчеркивайте в первую очередь те качества, которые полезны для данной работы, знания и навыки по </a:t>
            </a:r>
            <a:r>
              <a:rPr lang="ru-RU" dirty="0" err="1">
                <a:solidFill>
                  <a:srgbClr val="002060"/>
                </a:solidFill>
              </a:rPr>
              <a:t>пофессии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136525" lvl="0" indent="0" algn="just">
              <a:buNone/>
            </a:pPr>
            <a:r>
              <a:rPr lang="ru-RU" b="1" u="sng" dirty="0">
                <a:solidFill>
                  <a:srgbClr val="002060"/>
                </a:solidFill>
              </a:rPr>
              <a:t>Какие ваши слабые стороны?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136525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Мы разобрали выше.</a:t>
            </a:r>
          </a:p>
          <a:p>
            <a:pPr marL="136525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179512" y="138927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вопросы 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0926"/>
            <a:ext cx="8229600" cy="5257800"/>
          </a:xfrm>
        </p:spPr>
        <p:txBody>
          <a:bodyPr/>
          <a:lstStyle/>
          <a:p>
            <a:pPr marL="136525" lvl="0" indent="0" algn="ctr">
              <a:buNone/>
            </a:pPr>
            <a:r>
              <a:rPr lang="ru-RU" b="1" u="sng" dirty="0">
                <a:solidFill>
                  <a:srgbClr val="002060"/>
                </a:solidFill>
              </a:rPr>
              <a:t>Какой у Вас опыт работы?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   </a:t>
            </a:r>
            <a:r>
              <a:rPr lang="ru-RU" b="1" i="1" dirty="0">
                <a:solidFill>
                  <a:srgbClr val="002060"/>
                </a:solidFill>
              </a:rPr>
              <a:t>Возможны следующие ответы на вопрос</a:t>
            </a:r>
            <a:r>
              <a:rPr lang="ru-RU" u="sng" dirty="0">
                <a:solidFill>
                  <a:srgbClr val="002060"/>
                </a:solidFill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  <a:p>
            <a:pPr lvl="1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Первый трудовой опыт мною был получен еще в школьной бригаде.</a:t>
            </a:r>
            <a:endParaRPr lang="ru-RU" sz="2400" dirty="0">
              <a:solidFill>
                <a:srgbClr val="002060"/>
              </a:solidFill>
            </a:endParaRPr>
          </a:p>
          <a:p>
            <a:pPr lvl="1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На практике (перечислите, где и в каком качестве Вы ее проходили).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i3.imgbb.ru/img8/f/a/c/fac740a8900dd231abca8aeed828d7d8_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4077072"/>
            <a:ext cx="507206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107504" y="229050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вопросы 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021"/>
          </a:xfrm>
        </p:spPr>
        <p:txBody>
          <a:bodyPr/>
          <a:lstStyle/>
          <a:p>
            <a:pPr marL="136525" lvl="0" indent="0" algn="ctr">
              <a:buNone/>
            </a:pPr>
            <a:r>
              <a:rPr lang="ru-RU" b="1" u="sng" dirty="0">
                <a:solidFill>
                  <a:srgbClr val="002060"/>
                </a:solidFill>
              </a:rPr>
              <a:t>На какую зарплату вы рассчитываете?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    </a:t>
            </a:r>
            <a:r>
              <a:rPr lang="ru-RU" b="1" i="1" dirty="0">
                <a:solidFill>
                  <a:srgbClr val="002060"/>
                </a:solidFill>
              </a:rPr>
              <a:t>Возможны следующие ответы на вопрос</a:t>
            </a:r>
            <a:r>
              <a:rPr lang="ru-RU" dirty="0">
                <a:solidFill>
                  <a:srgbClr val="002060"/>
                </a:solidFill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Полагаю, что оплата не будет ниже среднего на Вашем предприятии.</a:t>
            </a:r>
            <a:endParaRPr lang="ru-RU" sz="24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Заработная плата согласно штатному расписанию на Вашем предприятии меня устроит.</a:t>
            </a:r>
            <a:endParaRPr lang="ru-RU" sz="24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Я надеюсь на разумный уровень оплаты труда, соответствующий объему работ.</a:t>
            </a:r>
            <a:endParaRPr lang="ru-RU" sz="2400" dirty="0">
              <a:solidFill>
                <a:srgbClr val="002060"/>
              </a:solidFill>
            </a:endParaRPr>
          </a:p>
          <a:p>
            <a:pPr marL="136525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005064"/>
            <a:ext cx="4752528" cy="28529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107504" y="116632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которые могут быть заданы на собеседовании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>
                <a:solidFill>
                  <a:srgbClr val="002060"/>
                </a:solidFill>
              </a:rPr>
              <a:t>«Образование, способность к обучению»:</a:t>
            </a:r>
            <a:endParaRPr lang="ru-RU" u="sng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1. Какие предметы вам удавались больше всего институте (техникуме, школе)?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2. Как вы выбирали профессию и учебное заведение?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3. Как вы думаете совершенствовать свою профессиональную подготовку?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4. В чем вы уже состоялись как профессионал?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5. Чему бы хотели научиться в ближайшем будущем?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107504" y="144415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которые могут быть заданы на собеседовании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u="sng" dirty="0">
                <a:solidFill>
                  <a:srgbClr val="002060"/>
                </a:solidFill>
              </a:rPr>
              <a:t>«Трудовая деятельность»:</a:t>
            </a:r>
            <a:endParaRPr lang="ru-RU" u="sng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1. В каких организациях вы работали раньше? (рассказываем о практике, где и что делали)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2. Какие аспекты работы вам нравились больше/меньше?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(расскажите, что вам больше всего нравиться в вашей профессии с учетом должности на которую претендуете)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3. Какие предложения о работе вы рассматриваете?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(вакансии, которые рассматриваете)</a:t>
            </a:r>
          </a:p>
          <a:p>
            <a:pPr marL="0" indent="0"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34029" y="138927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+mn-lt"/>
              </a:rPr>
              <a:t>Собеседование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3235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- это беседа равных людей, у каждого из которого есть своя позиция и цель, имеющая право на существование, и определенный круг интересов, который может стать общим.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у Вас уже есть большой опыт поиска работы, помните, что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новому собеседованию при приеме на работу необходимо заранее готовиться!!!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287908" y="138114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которые могут быть заданы на собеседовании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83981"/>
          </a:xfrm>
        </p:spPr>
        <p:txBody>
          <a:bodyPr/>
          <a:lstStyle/>
          <a:p>
            <a:pPr algn="ctr">
              <a:buNone/>
            </a:pPr>
            <a:r>
              <a:rPr lang="ru-RU" b="1" u="sng" dirty="0">
                <a:solidFill>
                  <a:srgbClr val="002060"/>
                </a:solidFill>
              </a:rPr>
              <a:t>«Хобби»:</a:t>
            </a:r>
            <a:endParaRPr lang="ru-RU" u="sng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1. Что вы делаете в свободное время?</a:t>
            </a:r>
          </a:p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2. Есть ли у вас хобби? </a:t>
            </a:r>
          </a:p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3. Занимаетесь ли вы спортом? Как много времени вы посвящаете этому?</a:t>
            </a:r>
          </a:p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4. Каких успехов вы достигли?</a:t>
            </a:r>
          </a:p>
          <a:p>
            <a:pPr marL="136525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Главное, если есть серьезные увлечения, смело рассказывайте! Если нет, то запомните, хобби не должно противоречить требованиям профессии!!!</a:t>
            </a:r>
          </a:p>
          <a:p>
            <a:pPr marL="136525" indent="0" algn="just">
              <a:buNone/>
            </a:pPr>
            <a:r>
              <a:rPr lang="ru-RU" b="1" i="1" dirty="0">
                <a:solidFill>
                  <a:srgbClr val="002060"/>
                </a:solidFill>
              </a:rPr>
              <a:t>Можно: спорт, туризм, плавание, йога, чтение </a:t>
            </a:r>
            <a:r>
              <a:rPr lang="ru-RU" i="1" dirty="0">
                <a:solidFill>
                  <a:srgbClr val="002060"/>
                </a:solidFill>
              </a:rPr>
              <a:t>(в этом случае будьте готовы назвать любимого автора или последнюю прочитанную книгу)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34029" y="631292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по которым не получают работу 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отсутствие плана карьеры и четкой цели;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недостаток искренности и уравновешенности;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недостаток вежливости;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нерешительность;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мало знаний по специальности;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216138"/>
            <a:ext cx="3421176" cy="26628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107504" y="29716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Причины, по которым не получают работу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5000660"/>
          </a:xfrm>
        </p:spPr>
        <p:txBody>
          <a:bodyPr>
            <a:normAutofit/>
          </a:bodyPr>
          <a:lstStyle/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зацикленность</a:t>
            </a:r>
            <a:r>
              <a:rPr lang="ru-RU" dirty="0">
                <a:solidFill>
                  <a:srgbClr val="002060"/>
                </a:solidFill>
              </a:rPr>
              <a:t> на деньгах;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выраженное нежелание учиться;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нежелание смотреть в глаза собеседнику;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неряшливость;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опоздание на собеседование без уважительных причин;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отсутствие вопросов о работе к потенциальному работодателю;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неопределенность ответов на вопросы;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34029" y="114662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по которым не получают работу 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неумение изъясняться;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ожидание слишком многого и слишком быстро;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недоброжелательные отзывы о предыдущих работодателях;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стремление к самооправданию, уклончивость, ссылка на неблагоприятные факторы;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107504" y="138927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684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Содержимое 3" descr="http://center-kasta.ru/Seminar/samo_marketin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179512" y="138149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61223"/>
            <a:ext cx="8686800" cy="1357322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effectLst/>
                <a:latin typeface="+mn-lt"/>
              </a:rPr>
              <a:t>На собеседовании Вам будет легче добиться успеха, если вы:</a:t>
            </a:r>
            <a:br>
              <a:rPr lang="ru-RU" sz="2400" b="1" dirty="0">
                <a:solidFill>
                  <a:srgbClr val="002060"/>
                </a:solidFill>
                <a:effectLst/>
                <a:latin typeface="+mn-lt"/>
              </a:rPr>
            </a:br>
            <a:endParaRPr lang="ru-RU" sz="24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настойчивы</a:t>
            </a:r>
          </a:p>
          <a:p>
            <a:pPr lvl="1"/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стрессоустойчивы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</a:t>
            </a:r>
          </a:p>
          <a:p>
            <a:pPr lvl="1"/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обаятельны</a:t>
            </a:r>
          </a:p>
          <a:p>
            <a:pPr lvl="1"/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аккуратны</a:t>
            </a:r>
          </a:p>
          <a:p>
            <a:pPr lvl="1"/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пунктуальны</a:t>
            </a:r>
          </a:p>
          <a:p>
            <a:pPr lvl="1"/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</a:t>
            </a:r>
          </a:p>
          <a:p>
            <a:pPr lvl="1"/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 (умеете быстро приспосабливаться к ситуации)</a:t>
            </a:r>
          </a:p>
          <a:p>
            <a:pPr lvl="1"/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Содержимое 3" descr="http://www.mbastrategy.ua/images/stories/1art/mba/nervousinterview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12700" y="0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effectLst/>
                <a:latin typeface="+mn-lt"/>
              </a:rPr>
              <a:t>Поведение на собеседовании</a:t>
            </a:r>
            <a:endParaRPr lang="ru-RU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087"/>
          </a:xfrm>
        </p:spPr>
        <p:txBody>
          <a:bodyPr/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1. Придя в офис, постарайтесь быть со всеми вежливы и терпеливы.</a:t>
            </a:r>
            <a:endParaRPr lang="ru-RU" sz="24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2. Добросовестно заполняйте все анкеты и формуляры, которые Вам предложат. Не оставляйте не отвеченными вопросы.</a:t>
            </a:r>
            <a:endParaRPr lang="ru-RU" sz="24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3. Представьтесь в начале собеседования. Поинтересуйтесь, как зовут собеседника.</a:t>
            </a:r>
            <a:endParaRPr lang="ru-RU" sz="24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4. Держите зрительный контакт.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://akak.ru/steps/pictures/000/054/980_lar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4077072"/>
            <a:ext cx="42119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34029" y="47668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+mn-lt"/>
              </a:rPr>
              <a:t>Поведение на собеседовании</a:t>
            </a:r>
            <a:endParaRPr lang="ru-RU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ru-RU" i="1" dirty="0">
                <a:solidFill>
                  <a:srgbClr val="002060"/>
                </a:solidFill>
              </a:rPr>
              <a:t>5. Внимательно выслушивайте вопросы</a:t>
            </a:r>
            <a:r>
              <a:rPr lang="ru-RU" dirty="0">
                <a:solidFill>
                  <a:srgbClr val="002060"/>
                </a:solidFill>
              </a:rPr>
              <a:t>, не перебивая собеседника.</a:t>
            </a:r>
            <a:endParaRPr lang="ru-RU" sz="24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6. Если Вы не уверены, что хорошо поняли вопрос, не стесняйтесь уточнить ("Правильно ли я понял, что...").</a:t>
            </a:r>
            <a:endParaRPr lang="ru-RU" sz="24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7. Избегайте многословия, отвечайте по существу.</a:t>
            </a:r>
            <a:endParaRPr lang="ru-RU" sz="24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8. Будьте объективны и правдивы, но не слишком откровенничайте.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53" y="4293096"/>
            <a:ext cx="4238093" cy="25649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107504" y="46775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/>
                <a:latin typeface="+mn-lt"/>
              </a:rPr>
              <a:t>Поведение на собеседовании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48098"/>
          </a:xfrm>
        </p:spPr>
        <p:txBody>
          <a:bodyPr>
            <a:normAutofit lnSpcReduction="10000"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9. Столкнувшись с необходимостью дать негативную информацию о себе, не отрицайте факты, которые соответствуют истине, но обязательно старайтесь сбалансировать их положительной информацией о себе.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Например, вопрос: «Ваши отрицательные (СЛАБЫЕ) стороны?»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</a:rPr>
              <a:t>Список недостатков, о которых можно сообщить: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излишняя самокритичность;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перфекционизм</a:t>
            </a:r>
            <a:r>
              <a:rPr lang="ru-RU" dirty="0">
                <a:solidFill>
                  <a:srgbClr val="002060"/>
                </a:solidFill>
              </a:rPr>
              <a:t> или синдром отличника;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чрезмерная прямолинейность;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безотказность…</a:t>
            </a:r>
          </a:p>
          <a:p>
            <a:pPr marL="342900" lvl="1" indent="-342900" algn="just">
              <a:spcBef>
                <a:spcPts val="0"/>
              </a:spcBef>
              <a:buFontTx/>
              <a:buChar char="-"/>
            </a:pPr>
            <a:endParaRPr lang="ru-RU" sz="2400" dirty="0">
              <a:solidFill>
                <a:srgbClr val="002060"/>
              </a:solidFill>
            </a:endParaRPr>
          </a:p>
          <a:p>
            <a:pPr marL="342900" lvl="1" indent="-342900" algn="just">
              <a:spcBef>
                <a:spcPts val="0"/>
              </a:spcBef>
              <a:buFontTx/>
              <a:buChar char="-"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</a:rPr>
              <a:t>Отличное решение – указывать слабые стороны, которые не влияют на эффективность и качество труда!!!</a:t>
            </a:r>
            <a:br>
              <a:rPr lang="ru-RU" dirty="0"/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34029" y="0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+mn-lt"/>
              </a:rPr>
              <a:t>Поведение на собеседовании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005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10 Если Вам предложат возможность задать вопросы, обязательно задавайте, но не увлекайтесь (2-3 вопроса).</a:t>
            </a:r>
            <a:endParaRPr lang="ru-RU" sz="24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Задавая вопросы, прежде всего интересуйтесь содержанием работы и условиями ее успешного выполнения и только потом вопрос об оплате труда.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Если Вам не предоставили возможности задать вопросы, в конце собеседования, спросите: «Могу ли я задать Вам интересующие меня вопросы?»</a:t>
            </a:r>
          </a:p>
          <a:p>
            <a:pPr lvl="1"/>
            <a:endParaRPr lang="ru-RU" sz="2400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272" y="4437112"/>
            <a:ext cx="3490528" cy="23241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251520" y="194032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на собеседовании</a:t>
            </a:r>
            <a:endParaRPr 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5989"/>
          </a:xfrm>
        </p:spPr>
        <p:txBody>
          <a:bodyPr/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11. Обязательно уточните, как Вы узнаете о результате собеседования, постарайтесь обговорить право позвонить самому.</a:t>
            </a:r>
            <a:endParaRPr lang="ru-RU" sz="2400" dirty="0">
              <a:solidFill>
                <a:srgbClr val="00206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12. Завершая собеседование, не забудьте об обычных правилах вежливости.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cache.boston.com/bonzai-fba/Third_Party_Photo/2012/04/11/Businessman-young-network__1334268378_89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68960"/>
            <a:ext cx="60007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251520" y="181331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собеседованию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398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1. По многим вопросам Вам не придется каждый раз готовится к собеседованию заново. Но по некоторым пунктам </a:t>
            </a:r>
            <a:r>
              <a:rPr lang="ru-RU" b="1" i="1" dirty="0">
                <a:solidFill>
                  <a:srgbClr val="002060"/>
                </a:solidFill>
              </a:rPr>
              <a:t>к каждому новому работодателю нужно подходить с учётом его специфики</a:t>
            </a:r>
            <a:r>
              <a:rPr lang="ru-RU" dirty="0">
                <a:solidFill>
                  <a:srgbClr val="002060"/>
                </a:solidFill>
              </a:rPr>
              <a:t>, чтобы эти особенности не упустить, необходимо время и усилия на подготовку к собеседованию. </a:t>
            </a:r>
          </a:p>
        </p:txBody>
      </p:sp>
      <p:pic>
        <p:nvPicPr>
          <p:cNvPr id="4" name="Рисунок 3" descr="http://files.students.ch/thumbnails/590x332/a/2011/07/11/prac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3861048"/>
            <a:ext cx="413995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179512" y="88025"/>
            <a:ext cx="846342" cy="82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AE53976-0000-4D20-AB11-23F136D013AF}" vid="{D922412E-07E6-4576-8C17-815E172D0F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151</TotalTime>
  <Words>1236</Words>
  <Application>Microsoft Office PowerPoint</Application>
  <PresentationFormat>Экран 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Тема1</vt:lpstr>
      <vt:lpstr>Социализация выпускника на рынке труда</vt:lpstr>
      <vt:lpstr>Собеседование</vt:lpstr>
      <vt:lpstr>На собеседовании Вам будет легче добиться успеха, если вы: </vt:lpstr>
      <vt:lpstr>Поведение на собеседовании</vt:lpstr>
      <vt:lpstr>Поведение на собеседовании</vt:lpstr>
      <vt:lpstr>Поведение на собеседовании</vt:lpstr>
      <vt:lpstr>Поведение на собеседовании</vt:lpstr>
      <vt:lpstr>Поведение на собеседовании</vt:lpstr>
      <vt:lpstr>Подготовка к собеседованию</vt:lpstr>
      <vt:lpstr>Подготовка к интервью </vt:lpstr>
      <vt:lpstr>Подготовка к интервью </vt:lpstr>
      <vt:lpstr>Подготовка к интервью </vt:lpstr>
      <vt:lpstr>Возможные вопросы </vt:lpstr>
      <vt:lpstr>Возможные вопросы </vt:lpstr>
      <vt:lpstr>Возможные вопросы </vt:lpstr>
      <vt:lpstr>Возможные вопросы </vt:lpstr>
      <vt:lpstr>Возможные вопросы </vt:lpstr>
      <vt:lpstr>Вопросы, которые могут быть заданы на собеседовании</vt:lpstr>
      <vt:lpstr>Вопросы, которые могут быть заданы на собеседовании</vt:lpstr>
      <vt:lpstr>Вопросы, которые могут быть заданы на собеседовании</vt:lpstr>
      <vt:lpstr>Причины, по которым не получают работу </vt:lpstr>
      <vt:lpstr>Причины, по которым не получают работу </vt:lpstr>
      <vt:lpstr>Причины, по которым не получают работу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выпускника</dc:title>
  <dc:creator>Acer</dc:creator>
  <cp:lastModifiedBy>Polina Nichkova</cp:lastModifiedBy>
  <cp:revision>19</cp:revision>
  <dcterms:created xsi:type="dcterms:W3CDTF">2013-02-27T16:57:23Z</dcterms:created>
  <dcterms:modified xsi:type="dcterms:W3CDTF">2023-11-29T10:25:38Z</dcterms:modified>
</cp:coreProperties>
</file>