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0587A-9427-4E8E-91A4-A6B726AB5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96550A-6C7C-43DB-A419-C692E125C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2EE3EF-DA79-43F2-B62E-97631261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46C-80E5-4261-AABE-BD18F1F3405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5EBC1-540F-41EE-8C47-9124B8B8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C0DA1-8041-4FBC-AEA7-A60179F0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2D1-20B1-4037-868E-D9650C42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4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15B1-2ABD-4847-8452-F1A885BE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0A6CCB-146D-4EA8-A2A4-38C0D08A0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9FE0C-A6B1-4050-98E7-C38E7417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46C-80E5-4261-AABE-BD18F1F3405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ED2356-E8D4-49B4-83BB-5A7DF814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E4186B-5449-4D71-B787-CCB08466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2D1-20B1-4037-868E-D9650C42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7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3B8BEC-D6AD-4416-AAE3-3A99E2D15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5A2CA7-2F7C-4309-9F92-B82389D62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C9EE5-3A9C-4E87-A650-C283D7FD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46C-80E5-4261-AABE-BD18F1F3405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092D24-70C3-48EC-A175-2AAB00874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B11AE2-26BB-4627-811C-C39CABED6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2D1-20B1-4037-868E-D9650C42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B199C-565B-4886-A40F-206694A0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539BC9-EEB8-4257-9746-44C42BEFA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28698F-3000-4083-8611-2DA37F92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46C-80E5-4261-AABE-BD18F1F3405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6E87A7-0304-4F02-B89D-B5ECC6C5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027E7F-A46E-4873-A3E4-A8404919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2D1-20B1-4037-868E-D9650C42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3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6D781-50DB-4AE1-AEEB-A54274CA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F8BE12-AE76-4D27-B82F-532E9576A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E5DD6-5F7D-405A-A726-7014A31C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46C-80E5-4261-AABE-BD18F1F3405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E6B121-B650-4E9D-8F6E-1693B92A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9F12E-9519-4BC7-AB24-8E9DB16C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2D1-20B1-4037-868E-D9650C42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3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28B84-638F-45D3-B784-026D7BC4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A73CC-E589-4AEE-8C93-AF1D0F65F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EA9964-F9A6-4AF6-BB79-ED8502B70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C2483D-B01A-4ADC-A210-D1E1DF17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46C-80E5-4261-AABE-BD18F1F3405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D3EB61-250A-498C-91A5-063377E4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A1557B-0780-4551-A71F-43C2329A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2D1-20B1-4037-868E-D9650C42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4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051FA-26C0-43F1-B7B8-7A4C52D0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50C8C-E5E4-402A-887D-F3FAA2CE9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00B85-3B5F-43FB-A23E-47D42BA67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86728F-6F8A-4EE9-8FF4-FB1E4F92F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846279-C33A-45B2-B9CB-C15822311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E07BEB-EB8E-4558-A9DD-CD7F6C8A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46C-80E5-4261-AABE-BD18F1F3405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520375-EADA-4552-B2AA-73F9A654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557ABE-4772-4A34-A5F9-5DF9AF9F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2D1-20B1-4037-868E-D9650C42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2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286CA-0C4E-4F5C-B07B-A2DE7BE9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AF7614-63F4-40D1-A8D6-8D3531B7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46C-80E5-4261-AABE-BD18F1F3405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55F8EA-5B8C-4C46-AA34-A3836A46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A7B0E5-E3AD-4520-9636-1539BCA2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2D1-20B1-4037-868E-D9650C42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2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88A714-D272-41FC-9D2F-9F94666B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46C-80E5-4261-AABE-BD18F1F3405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FD6CDB-0436-4A22-8D14-F61E331A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AD27F2-E633-4379-8B6E-19E4A349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2D1-20B1-4037-868E-D9650C42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3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305D0-729A-4F3C-A484-073C40D3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04A18-E012-4793-8412-77034E708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119C8E-E67C-4355-984D-EA7815A79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9C825D-91DC-4474-8F11-DFBE96E6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46C-80E5-4261-AABE-BD18F1F3405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1FF0F1-E0DE-4B08-9B75-0CB7E02B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E53944-E3A9-453A-95E6-E837C665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2D1-20B1-4037-868E-D9650C42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5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F457C-73A0-416A-B964-663A0659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49574C-FBCC-4077-A27F-D6F45C120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40FB55-5C97-441F-8C06-C94EAF6D1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ADE80-D5C2-4A3A-8BD3-FA18276C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B46C-80E5-4261-AABE-BD18F1F3405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71A5DD-2562-47C3-AB7B-B4CEDC78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31B788-3860-4ABB-BCC8-C2087118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52D1-20B1-4037-868E-D9650C42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9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BBA6B-131D-44C9-9159-C6B20807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1DAD4F-7EC5-4BA1-B775-16C1C1B5B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7B88D5-B11F-430D-988F-205EA1088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8B46C-80E5-4261-AABE-BD18F1F3405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801F37-AB4B-4EE8-867F-FD42A2747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AF41E-C04B-43CC-8A39-EE8A84F26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52D1-20B1-4037-868E-D9650C426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0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CA7E2-4C79-473E-ADFE-7FAC81F64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536" y="-837305"/>
            <a:ext cx="9144000" cy="23876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Челябинской области ГБНОУ «Образовательный комплекс «СМЕНА» ОБЛАСТНОЙ ЦЕНТР ПРОФОРИЕНТАЦИИ СИСТЕМЫ ПРОФЕССИОНАЛЬНОГО ОБРАЗОВАНИЯ «ФОРМУЛА УСПЕХА»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38328D-DD5E-4A96-94B8-6E60F21E40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7AB47-B678-41FD-AF31-8ECB722F5ACE}"/>
              </a:ext>
            </a:extLst>
          </p:cNvPr>
          <p:cNvSpPr txBox="1"/>
          <p:nvPr/>
        </p:nvSpPr>
        <p:spPr>
          <a:xfrm>
            <a:off x="7621003" y="5897161"/>
            <a:ext cx="60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профориентационной диагностики и консультирования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AA6B08-82A4-4383-98D7-7331DCFD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664" y="2065203"/>
            <a:ext cx="4373743" cy="27843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8FB64E-6C5B-40BA-8CC1-4CE4DB59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912" y="116938"/>
            <a:ext cx="1051555" cy="9006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AC1C54-D207-4409-9B3B-6E81F3C39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215" y="0"/>
            <a:ext cx="1060641" cy="9830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C0BB0B-1998-47F8-BDF9-231BC4E7CF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1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E7EFA-22A5-4A5F-8781-9E018BD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337" y="320251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структурировать портфолио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49D6B0-A43A-4D45-91FA-9083F61D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26" y="1825625"/>
            <a:ext cx="7652084" cy="48759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типы материалов, которые вы хотите включить в портфолио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подавляющего большинства вакансий портфолио состоит из стандартных альбомных листов, формата А4. Лишь в отдельных сферах потребуется использовать листы большого размера или цифровые носители для вашего портфолио Для технологической сферы можно создать компакт-диск с работами для портфолио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Купите папку на кольцах или презентационную папку и принадлежности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вкладки для организации отдельных разделов вашего портфолио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E00EE8-25A4-40A3-A123-D6B60E507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87A4B1-92F5-4CB4-923E-2D237027B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09" y="1825625"/>
            <a:ext cx="4322666" cy="31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8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AD296-EFAB-4360-8087-0F74D10D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структурировать портфолио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492B8-0C66-496A-B16B-9FDEA77BC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47" y="2141537"/>
            <a:ext cx="873893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с титульной страницы и содержания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Титульная страница должна содержать основную информацию о вас, включая полное имя и контактные данные. В содержании укажите разделы портфолио и типы документов, которые содержатся в каждом разделе (в качестве краткой справки)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содержимое портфолио по категориям и сделайте вкладки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отдельные разделы «Обо мне», для образования, предыдущих мест работы или участия в жизни общества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720E9D-7EC5-4525-92B4-26953EC7A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B06229-1C96-46D9-AD21-C273DE67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337" y="2141537"/>
            <a:ext cx="2625641" cy="32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C48A4-A5D8-4FB2-90D0-D8444A76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Внимательно проверьте все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C4908B-E34B-4FF4-9FE4-9D8246053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DFB2B0-E003-4DC6-AD24-C2CC0B080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20124E-32BC-408C-A449-C4242EC52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18" y="4125667"/>
            <a:ext cx="3472426" cy="24567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8A6F23-62B3-4118-9438-E5B1F4705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534" y="2040855"/>
            <a:ext cx="3348319" cy="25191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F48C8A-5FFB-406B-8D9D-FBA69CE20FD7}"/>
              </a:ext>
            </a:extLst>
          </p:cNvPr>
          <p:cNvSpPr txBox="1"/>
          <p:nvPr/>
        </p:nvSpPr>
        <p:spPr>
          <a:xfrm>
            <a:off x="7086600" y="4775238"/>
            <a:ext cx="46927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должно показать вас с лучшей стороны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Грубая ошибка на любой из страниц может произвести неправильное впечатление на работодателя и испортить весь ваш труд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2DDA3A-0119-471F-8F6D-3D6164FE2B3C}"/>
              </a:ext>
            </a:extLst>
          </p:cNvPr>
          <p:cNvSpPr txBox="1"/>
          <p:nvPr/>
        </p:nvSpPr>
        <p:spPr>
          <a:xfrm>
            <a:off x="412618" y="2098483"/>
            <a:ext cx="49294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подшивкой в портфолио несколько раз проверьте документ на отсутствие грамматических и орфографических ошибок 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 показать свои документы другому человеку на случай, если вы что-то упустили</a:t>
            </a:r>
          </a:p>
        </p:txBody>
      </p:sp>
    </p:spTree>
    <p:extLst>
      <p:ext uri="{BB962C8B-B14F-4D97-AF65-F5344CB8AC3E}">
        <p14:creationId xmlns:p14="http://schemas.microsoft.com/office/powerpoint/2010/main" val="319013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7A763-A505-4C51-A317-D1505EB0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использовать портфолио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C4EF32-01B0-436C-B04A-95F91AECD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Приносите портфолио на собеседования </a:t>
            </a:r>
            <a:r>
              <a:rPr lang="ru-RU" sz="2400" dirty="0">
                <a:solidFill>
                  <a:srgbClr val="002060"/>
                </a:solidFill>
              </a:rPr>
              <a:t>Во время собеседований можно будет обращаться к портфолио по мере необходимости Используйте возможности показать примеры своих работ и других материалов Будьте готовы оставить портфолио, если работодатель захочет изучить документы уже после собеседования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65C0CE-0310-4101-B4B3-DE0118B49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8C0AE1-D1B2-45FA-AD94-4A665BF8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858" y="3923883"/>
            <a:ext cx="2848200" cy="20330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9519E8-6B34-4433-8DC6-B2FDF5C8C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340" y="3662334"/>
            <a:ext cx="2854460" cy="2011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AF1C9D-ACEB-4925-BB1A-8A3B56A6156C}"/>
              </a:ext>
            </a:extLst>
          </p:cNvPr>
          <p:cNvSpPr txBox="1"/>
          <p:nvPr/>
        </p:nvSpPr>
        <p:spPr>
          <a:xfrm>
            <a:off x="1410670" y="6197526"/>
            <a:ext cx="9943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Не приносите с собой оригиналы или единственные копии документов </a:t>
            </a:r>
          </a:p>
        </p:txBody>
      </p:sp>
    </p:spTree>
    <p:extLst>
      <p:ext uri="{BB962C8B-B14F-4D97-AF65-F5344CB8AC3E}">
        <p14:creationId xmlns:p14="http://schemas.microsoft.com/office/powerpoint/2010/main" val="336128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7DC36-5CFB-4141-8946-100C3206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использовать портфолио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2B283-0E57-410F-B18C-A9826CBA9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A770FC-654C-4609-8E40-297240DE2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D4014E-A119-4DE7-9DAD-79C2882EC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211" y="1247528"/>
            <a:ext cx="3251438" cy="1828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86C3B3-6976-44D2-BF28-7DAE5E2718BC}"/>
              </a:ext>
            </a:extLst>
          </p:cNvPr>
          <p:cNvSpPr txBox="1"/>
          <p:nvPr/>
        </p:nvSpPr>
        <p:spPr>
          <a:xfrm>
            <a:off x="298785" y="1997839"/>
            <a:ext cx="610001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Адаптируйте портфолио под конкретные вакансии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экземпляр портфолио содержит все документы, которые можно показать потенциальным работодателям, но для конкретных случаев могут требоваться лишь отдельные файлы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Добавляйте и убирайте документы с учетом особых требований работодателя или должности. Можно начать с рекомендательных писем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примеров работ оставляйте лишь такие образцы, которые соответствуют работам или требованиям к соискателю на конкретной должности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55651-FF45-4DFA-BE96-CD91E3F784E5}"/>
              </a:ext>
            </a:extLst>
          </p:cNvPr>
          <p:cNvSpPr txBox="1"/>
          <p:nvPr/>
        </p:nvSpPr>
        <p:spPr>
          <a:xfrm>
            <a:off x="7255042" y="3513221"/>
            <a:ext cx="483960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Создайте цифровой дубликат главного экземпляра портфолио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</a:rPr>
              <a:t> При наличии цифровых копий всех документов можно будет удобно обновить или восстановить сведения в случае утраты или повреждения физической копии портфолио 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</a:rPr>
              <a:t>	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</a:rPr>
              <a:t>Также можно разместить портфолио на своем сайте и указать ссылку на сайт в своем резюме. Это особенно полезно, если вы работаете в сфере технологий или информации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5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28801-9B23-4104-A756-236BCBBB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0" dirty="0">
                <a:solidFill>
                  <a:srgbClr val="002060"/>
                </a:solidFill>
                <a:latin typeface="TimesNewRomanPS"/>
              </a:rPr>
              <a:t>Спасибо за внимание</a:t>
            </a:r>
            <a:r>
              <a:rPr lang="ru-RU" sz="1800" b="1" i="0" dirty="0">
                <a:solidFill>
                  <a:srgbClr val="002060"/>
                </a:solidFill>
                <a:latin typeface="TimesNewRomanPS"/>
              </a:rPr>
              <a:t>!</a:t>
            </a:r>
            <a:br>
              <a:rPr lang="ru-RU" sz="1800" b="1" i="0" dirty="0">
                <a:solidFill>
                  <a:srgbClr val="002060"/>
                </a:solidFill>
                <a:latin typeface="TimesNewRomanPS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75751C-DD38-4F0F-8B04-6DC929CF6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091" y="2298995"/>
            <a:ext cx="5105817" cy="340459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C6A19C-C563-404F-BC01-64EC9FBED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1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D8E72-21FE-42F3-A943-B4E22FA8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16" y="320251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Карьерное портфолио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EA5AF7-CE41-4265-B931-525EEA913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5D3E4E-4A05-416E-BC01-0D8AC861B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998" y="2247277"/>
            <a:ext cx="2772004" cy="2580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D74347-C6BF-48D2-A760-5FDC8F4D87EA}"/>
              </a:ext>
            </a:extLst>
          </p:cNvPr>
          <p:cNvSpPr txBox="1"/>
          <p:nvPr/>
        </p:nvSpPr>
        <p:spPr>
          <a:xfrm>
            <a:off x="137998" y="1787151"/>
            <a:ext cx="927033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резюме поможет вам получить приглашение на собеседование, но на собеседовании вам необходимо выделиться среди других соискателей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Карьерное портфолио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показать ваши достижения и примеры работ, чтобы потенциальные работодатели имели представление о ваших способностях Можно хранить в портфолио больше одной копии резюме на случай, если работодатель захочет оставить одну копию у себя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портфолио потребует вашего времени и усилий, но такие усилия будут оправданы, если портфолио поможет вам получить работу своей мечты </a:t>
            </a:r>
          </a:p>
        </p:txBody>
      </p:sp>
    </p:spTree>
    <p:extLst>
      <p:ext uri="{BB962C8B-B14F-4D97-AF65-F5344CB8AC3E}">
        <p14:creationId xmlns:p14="http://schemas.microsoft.com/office/powerpoint/2010/main" val="212000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49891-610B-496D-ACCD-FABEAA9E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D43492-6915-421A-9394-A98E21F2A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Начните с актуальной копии резюме </a:t>
            </a:r>
          </a:p>
          <a:p>
            <a:r>
              <a:rPr lang="ru-RU" dirty="0"/>
              <a:t>Резюме является одним из основных и наиболее важных документов в вашем портфолио!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5C9355-D565-42B3-A8CE-32FBF2EBF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6B91F0-74DC-45E6-B186-BEF4A6BE4020}"/>
              </a:ext>
            </a:extLst>
          </p:cNvPr>
          <p:cNvSpPr txBox="1"/>
          <p:nvPr/>
        </p:nvSpPr>
        <p:spPr>
          <a:xfrm>
            <a:off x="476786" y="3875584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Документ с краткой информацией о вашем образовании и опыте всегда должен присутствовать в портфолио, даже если вы уже предоставили резюме вероятному работодателю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F0D59-E9AA-4AAC-B786-6D0A2965C6F5}"/>
              </a:ext>
            </a:extLst>
          </p:cNvPr>
          <p:cNvSpPr txBox="1"/>
          <p:nvPr/>
        </p:nvSpPr>
        <p:spPr>
          <a:xfrm>
            <a:off x="476786" y="5388570"/>
            <a:ext cx="61000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Можно хранить в портфолио больше одной копии резюме на случай, если работодатель захочет оставить одну копию у себя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300A60-BF71-4052-B698-DBC802EB0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349" y="2863515"/>
            <a:ext cx="3015842" cy="38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20054-D1E1-4418-B099-379BA329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Карьерное портфолио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89A067-9207-4C78-B9B0-C0777CFE5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31" y="1464678"/>
            <a:ext cx="11855115" cy="4351338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списки своих навыков и способностей Обдумайте все рабочие действия, которые вы способны выполнять, чтобы составить список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навыков в разных сферах попробуйте разделить их по категориям или создать отдельные страницы с навыками, чтобы позже добавлять или вычеркивать отдельные пункты при корректировке портфолио с учетом требований конкретной должности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навыки работы с людьми вроде способности вести переговоры, возглавлять коллектив или эффективно общаться. Можно подкрепить такие навыки примерами или рекомендациями из портфолио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62C5F1-3B8B-4887-807D-7BEC05160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CF70C8-C84D-4259-A046-05483440B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989" y="126864"/>
            <a:ext cx="1147011" cy="1212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D9527B-739D-4E64-9F26-813A552AE7AA}"/>
              </a:ext>
            </a:extLst>
          </p:cNvPr>
          <p:cNvSpPr txBox="1"/>
          <p:nvPr/>
        </p:nvSpPr>
        <p:spPr>
          <a:xfrm>
            <a:off x="2725152" y="5569545"/>
            <a:ext cx="6100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навыки, усвоенные самостоятельно В портфолио можно приводить примеры навыков, которые вы освоили самостоятельно без формального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49346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4E610-BADA-4C80-B823-66E3D83C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навыки и </a:t>
            </a:r>
            <a:r>
              <a:rPr lang="ru-RU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сспособности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5AE84-355D-42E3-A057-A06397E74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63" y="177749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организовывать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команде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самостоятельно принимать решения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убеждать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работы с оргтехникой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работы с электронной почтой навыки деловой переписки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делового общения уверенный пользователь ПК: MS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оперативного поиска информации в сети Интернет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и клиентами и др.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BB9502-0772-4696-8F7C-386D3E8D8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F222E2-8F64-4ACC-A858-341100C23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355" y="1403234"/>
            <a:ext cx="3917445" cy="27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287860-24B0-4C2B-BEC5-C3F06C62B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001A53-F371-40C9-934B-DF6F2C83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36" y="2463989"/>
            <a:ext cx="4998964" cy="3838863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2F2B75A-A441-4488-A2E5-F1ABB9C4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67FDC-0282-4673-BC04-BB0D297D88F9}"/>
              </a:ext>
            </a:extLst>
          </p:cNvPr>
          <p:cNvSpPr txBox="1"/>
          <p:nvPr/>
        </p:nvSpPr>
        <p:spPr>
          <a:xfrm>
            <a:off x="254826" y="1756334"/>
            <a:ext cx="610001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Приложите копии документов, дипломов и сертификатов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Отсканируйте или сделайте копии документов и сертификатов, чтобы дополнить свое портфолио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дипломам можно приложить выписки и выделить важные предметы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Возможно, вы подаете заявки на разные должности и хотите выделить разные предметы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3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914AA-F1FD-4A41-9CFC-A336EF33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Рекомендательные письма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E66A7E-7849-478A-9747-7B53DA9F7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9" y="1599635"/>
            <a:ext cx="6886934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/>
              <a:t>Получите рекомендательные письма </a:t>
            </a:r>
          </a:p>
          <a:p>
            <a:pPr marL="0" indent="0" algn="ctr">
              <a:buNone/>
            </a:pPr>
            <a:r>
              <a:rPr lang="ru-RU" sz="2000" dirty="0"/>
              <a:t>Рекомендательные письма от людей, которым известно о ваших навыках и трудовой этике, помогут убедить потенциальных работодателей. Если человек долго работал с вами, потенциальный работодатель сможет понять из рекомендательного письма, что можно ожидать от вас. Обратитесь за рекомендательными письмами к своим непосредственным руководителям. </a:t>
            </a:r>
          </a:p>
          <a:p>
            <a:pPr marL="0" indent="0" algn="ctr">
              <a:buNone/>
            </a:pPr>
            <a:r>
              <a:rPr lang="ru-RU" sz="2000" dirty="0"/>
              <a:t>Также хорошими источниками рекомендаций могут стать преподаватели из вашего учебного заведения или курсов, особенно специалисты в предметах, важных для искомой должности. Например, если вы хотите получить должность веб-дизайнера, то обратитесь за рекомендацией к преподавателю, который вел занятия по разработке внешних интерфейсов.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F1E9C9-729C-4953-A7BA-492C7C2D6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82C2A4-CD55-46AA-9869-34DB64443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134" y="1347367"/>
            <a:ext cx="4297564" cy="4163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7B98D6-C101-4195-8559-B87C0F7C2E71}"/>
              </a:ext>
            </a:extLst>
          </p:cNvPr>
          <p:cNvSpPr txBox="1"/>
          <p:nvPr/>
        </p:nvSpPr>
        <p:spPr>
          <a:xfrm>
            <a:off x="838200" y="6127234"/>
            <a:ext cx="12458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 забывайте про общественных деятелей или политиков,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знакомы с ними лично и работали вместе</a:t>
            </a:r>
          </a:p>
        </p:txBody>
      </p:sp>
    </p:spTree>
    <p:extLst>
      <p:ext uri="{BB962C8B-B14F-4D97-AF65-F5344CB8AC3E}">
        <p14:creationId xmlns:p14="http://schemas.microsoft.com/office/powerpoint/2010/main" val="303278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65248-DB20-4CE9-90F1-D0B7FE41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96AF5-4CB9-40C9-83F0-506EC736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7" y="1825625"/>
            <a:ext cx="7387388" cy="46672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Собирайте примеры своих работ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Выбирайте актуальные примеры, которые демонстрируют ваши навыки и произведут хорошее впечатление в целом. Если вы пока находитесь в начале карьерного пути, то можно приложить примеры школьных и проектов выполненных в колледже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работ можно сопровождать отзывами о выполненной работе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можно указать тот факт, что вы получили высший балл за проект или повышение за выполненную работу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94BF07-C9B9-4E99-A5DB-C035529D1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025285-8F08-4FF6-96F9-B3C944BE6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093" y="1467852"/>
            <a:ext cx="3405318" cy="24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1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B035E-1130-4F25-B5CF-3802CA36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520" y="32033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достижения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012F0-DBCD-435B-BC50-0A1D66FB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474" y="1828799"/>
            <a:ext cx="7010400" cy="434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свои награды и достижения 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портфолио необходимо показать себя с лучшей стороны, поэтому указывайте все факты, которыми вы гордитесь, даже если они имеют весьма отдаленное отношение к вашей работе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 обычно любят принимать в свою компанию успешных людей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7E51D-D0CF-4985-8A2B-A8CB85274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3" t="19649" r="20343" b="16140"/>
          <a:stretch/>
        </p:blipFill>
        <p:spPr>
          <a:xfrm>
            <a:off x="-16509" y="14958"/>
            <a:ext cx="986590" cy="968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F5438F-065B-4674-95F6-FD01AEB4EE21}"/>
              </a:ext>
            </a:extLst>
          </p:cNvPr>
          <p:cNvSpPr txBox="1"/>
          <p:nvPr/>
        </p:nvSpPr>
        <p:spPr>
          <a:xfrm>
            <a:off x="120316" y="5715298"/>
            <a:ext cx="12075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если ваша команда по футболу выиграла городской чемпионат, обязательно укажите этот факт в портфолио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715C71-BA76-45AB-86B6-15318167D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0" y="1645899"/>
            <a:ext cx="4639594" cy="33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988</Words>
  <Application>Microsoft Office PowerPoint</Application>
  <PresentationFormat>Широкоэкранный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TimesNewRomanPS</vt:lpstr>
      <vt:lpstr>Тема Office</vt:lpstr>
      <vt:lpstr>Министерство Образования и Науки Челябинской области ГБНОУ «Образовательный комплекс «СМЕНА» ОБЛАСТНОЙ ЦЕНТР ПРОФОРИЕНТАЦИИ СИСТЕМЫ ПРОФЕССИОНАЛЬНОГО ОБРАЗОВАНИЯ «ФОРМУЛА УСПЕХА» </vt:lpstr>
      <vt:lpstr>Карьерное портфолио</vt:lpstr>
      <vt:lpstr>Презентация PowerPoint</vt:lpstr>
      <vt:lpstr>Карьерное портфолио</vt:lpstr>
      <vt:lpstr>Мои навыки и сспособности</vt:lpstr>
      <vt:lpstr>Документы</vt:lpstr>
      <vt:lpstr>Рекомендательные письма</vt:lpstr>
      <vt:lpstr>Примеры работ</vt:lpstr>
      <vt:lpstr>Награды и достижения</vt:lpstr>
      <vt:lpstr>Как структурировать портфолио</vt:lpstr>
      <vt:lpstr>Как структурировать портфолио</vt:lpstr>
      <vt:lpstr>Внимательно проверьте все документы</vt:lpstr>
      <vt:lpstr>Как использовать портфолио</vt:lpstr>
      <vt:lpstr>Как использовать портфолио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Челябинской области ГБНОУ «Образовательный комплекс «СМЕНА» ОБЛАСТНОЙ ЦЕНТР ПРОФОРИЕНТАЦИИ СИСТЕМЫ ПРОФЕССИОНАЛЬНОГО ОБРАЗОВАНИЯ «ФОРМУЛА УСПЕХА» </dc:title>
  <dc:creator>Polina Nichkova</dc:creator>
  <cp:lastModifiedBy>Polina Nichkova</cp:lastModifiedBy>
  <cp:revision>1</cp:revision>
  <dcterms:created xsi:type="dcterms:W3CDTF">2023-11-29T11:07:20Z</dcterms:created>
  <dcterms:modified xsi:type="dcterms:W3CDTF">2023-11-29T11:39:13Z</dcterms:modified>
</cp:coreProperties>
</file>